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DM Sans Medium"/>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Anaheim"/>
      <p:regular r:id="rId63"/>
      <p:bold r:id="rId64"/>
    </p:embeddedFont>
    <p:embeddedFont>
      <p:font typeface="Bebas Neue"/>
      <p:regular r:id="rId65"/>
    </p:embeddedFont>
    <p:embeddedFont>
      <p:font typeface="DM Sans Light"/>
      <p:regular r:id="rId66"/>
      <p:bold r:id="rId67"/>
      <p:italic r:id="rId68"/>
      <p:boldItalic r:id="rId69"/>
    </p:embeddedFont>
    <p:embeddedFont>
      <p:font typeface="Baloo 2 ExtraBold"/>
      <p:bold r:id="rId70"/>
    </p:embeddedFont>
    <p:embeddedFont>
      <p:font typeface="DM Sans"/>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6359DAC-6A2F-4030-B6B0-A1BD55EF2954}">
  <a:tblStyle styleId="{26359DAC-6A2F-4030-B6B0-A1BD55EF295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77BF126-2704-4312-A26F-06F98D7352CD}"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DMSansMedium-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DMSans-italic.fntdata"/><Relationship Id="rId72" Type="http://schemas.openxmlformats.org/officeDocument/2006/relationships/font" Target="fonts/DMSans-bold.fntdata"/><Relationship Id="rId31" Type="http://schemas.openxmlformats.org/officeDocument/2006/relationships/slide" Target="slides/slide24.xml"/><Relationship Id="rId30" Type="http://schemas.openxmlformats.org/officeDocument/2006/relationships/slide" Target="slides/slide23.xml"/><Relationship Id="rId74" Type="http://schemas.openxmlformats.org/officeDocument/2006/relationships/font" Target="fonts/DMSans-boldItalic.fntdata"/><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DMSans-regular.fntdata"/><Relationship Id="rId70" Type="http://schemas.openxmlformats.org/officeDocument/2006/relationships/font" Target="fonts/Baloo2ExtraBold-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Anaheim-bold.fntdata"/><Relationship Id="rId63" Type="http://schemas.openxmlformats.org/officeDocument/2006/relationships/font" Target="fonts/Anaheim-regular.fntdata"/><Relationship Id="rId22" Type="http://schemas.openxmlformats.org/officeDocument/2006/relationships/slide" Target="slides/slide15.xml"/><Relationship Id="rId66" Type="http://schemas.openxmlformats.org/officeDocument/2006/relationships/font" Target="fonts/DMSansLight-regular.fntdata"/><Relationship Id="rId21" Type="http://schemas.openxmlformats.org/officeDocument/2006/relationships/slide" Target="slides/slide14.xml"/><Relationship Id="rId65" Type="http://schemas.openxmlformats.org/officeDocument/2006/relationships/font" Target="fonts/BebasNeue-regular.fntdata"/><Relationship Id="rId24" Type="http://schemas.openxmlformats.org/officeDocument/2006/relationships/slide" Target="slides/slide17.xml"/><Relationship Id="rId68" Type="http://schemas.openxmlformats.org/officeDocument/2006/relationships/font" Target="fonts/DMSansLight-italic.fntdata"/><Relationship Id="rId23" Type="http://schemas.openxmlformats.org/officeDocument/2006/relationships/slide" Target="slides/slide16.xml"/><Relationship Id="rId67" Type="http://schemas.openxmlformats.org/officeDocument/2006/relationships/font" Target="fonts/DMSansLight-bold.fntdata"/><Relationship Id="rId60" Type="http://schemas.openxmlformats.org/officeDocument/2006/relationships/font" Target="fonts/RobotoMedium-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DMSansLight-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DMSansMedium-italic.fntdata"/><Relationship Id="rId50" Type="http://schemas.openxmlformats.org/officeDocument/2006/relationships/font" Target="fonts/DMSansMedium-bold.fntdata"/><Relationship Id="rId53" Type="http://schemas.openxmlformats.org/officeDocument/2006/relationships/font" Target="fonts/ProximaNova-regular.fntdata"/><Relationship Id="rId52" Type="http://schemas.openxmlformats.org/officeDocument/2006/relationships/font" Target="fonts/DMSansMedium-boldItalic.fntdata"/><Relationship Id="rId11" Type="http://schemas.openxmlformats.org/officeDocument/2006/relationships/slide" Target="slides/slide4.xml"/><Relationship Id="rId55" Type="http://schemas.openxmlformats.org/officeDocument/2006/relationships/font" Target="fonts/ProximaNova-italic.fntdata"/><Relationship Id="rId10" Type="http://schemas.openxmlformats.org/officeDocument/2006/relationships/slide" Target="slides/slide3.xml"/><Relationship Id="rId54" Type="http://schemas.openxmlformats.org/officeDocument/2006/relationships/font" Target="fonts/ProximaNova-bold.fntdata"/><Relationship Id="rId13" Type="http://schemas.openxmlformats.org/officeDocument/2006/relationships/slide" Target="slides/slide6.xml"/><Relationship Id="rId57" Type="http://schemas.openxmlformats.org/officeDocument/2006/relationships/font" Target="fonts/RobotoMedium-regular.fntdata"/><Relationship Id="rId12" Type="http://schemas.openxmlformats.org/officeDocument/2006/relationships/slide" Target="slides/slide5.xml"/><Relationship Id="rId56" Type="http://schemas.openxmlformats.org/officeDocument/2006/relationships/font" Target="fonts/ProximaNova-boldItalic.fntdata"/><Relationship Id="rId15" Type="http://schemas.openxmlformats.org/officeDocument/2006/relationships/slide" Target="slides/slide8.xml"/><Relationship Id="rId59" Type="http://schemas.openxmlformats.org/officeDocument/2006/relationships/font" Target="fonts/RobotoMedium-italic.fntdata"/><Relationship Id="rId14" Type="http://schemas.openxmlformats.org/officeDocument/2006/relationships/slide" Target="slides/slide7.xml"/><Relationship Id="rId58" Type="http://schemas.openxmlformats.org/officeDocument/2006/relationships/font" Target="fonts/RobotoMedium-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8" name="Google Shape;119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1e71a4a866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1e71a4a866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1e71a4a866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1e71a4a866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8" name="Google Shape;126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1e71a4a866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1e71a4a866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2b820867f1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2b820867f1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8" name="Shape 1618"/>
        <p:cNvGrpSpPr/>
        <p:nvPr/>
      </p:nvGrpSpPr>
      <p:grpSpPr>
        <a:xfrm>
          <a:off x="0" y="0"/>
          <a:ext cx="0" cy="0"/>
          <a:chOff x="0" y="0"/>
          <a:chExt cx="0" cy="0"/>
        </a:xfrm>
      </p:grpSpPr>
      <p:sp>
        <p:nvSpPr>
          <p:cNvPr id="1619" name="Google Shape;1619;g2b820867f15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2b820867f15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2b820867f1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2b820867f15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1f0efe863ab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1f0efe863ab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7" name="Shape 1897"/>
        <p:cNvGrpSpPr/>
        <p:nvPr/>
      </p:nvGrpSpPr>
      <p:grpSpPr>
        <a:xfrm>
          <a:off x="0" y="0"/>
          <a:ext cx="0" cy="0"/>
          <a:chOff x="0" y="0"/>
          <a:chExt cx="0" cy="0"/>
        </a:xfrm>
      </p:grpSpPr>
      <p:sp>
        <p:nvSpPr>
          <p:cNvPr id="1898" name="Google Shape;1898;g1f0efe863ab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9" name="Google Shape;1899;g1f0efe863ab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3" name="Shape 1903"/>
        <p:cNvGrpSpPr/>
        <p:nvPr/>
      </p:nvGrpSpPr>
      <p:grpSpPr>
        <a:xfrm>
          <a:off x="0" y="0"/>
          <a:ext cx="0" cy="0"/>
          <a:chOff x="0" y="0"/>
          <a:chExt cx="0" cy="0"/>
        </a:xfrm>
      </p:grpSpPr>
      <p:sp>
        <p:nvSpPr>
          <p:cNvPr id="1904" name="Google Shape;1904;g1f0efe863ab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5" name="Google Shape;1905;g1f0efe863ab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1f0efe863ab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1f0efe863ab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5" name="Shape 1945"/>
        <p:cNvGrpSpPr/>
        <p:nvPr/>
      </p:nvGrpSpPr>
      <p:grpSpPr>
        <a:xfrm>
          <a:off x="0" y="0"/>
          <a:ext cx="0" cy="0"/>
          <a:chOff x="0" y="0"/>
          <a:chExt cx="0" cy="0"/>
        </a:xfrm>
      </p:grpSpPr>
      <p:sp>
        <p:nvSpPr>
          <p:cNvPr id="1946" name="Google Shape;1946;g1f0efe863ab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7" name="Google Shape;1947;g1f0efe863ab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1f0efe863ab_4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1f0efe863ab_4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6" name="Shape 8196"/>
        <p:cNvGrpSpPr/>
        <p:nvPr/>
      </p:nvGrpSpPr>
      <p:grpSpPr>
        <a:xfrm>
          <a:off x="0" y="0"/>
          <a:ext cx="0" cy="0"/>
          <a:chOff x="0" y="0"/>
          <a:chExt cx="0" cy="0"/>
        </a:xfrm>
      </p:grpSpPr>
      <p:sp>
        <p:nvSpPr>
          <p:cNvPr id="8197" name="Google Shape;8197;g1f0efe863ab_4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8" name="Google Shape;8198;g1f0efe863ab_4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3" name="Shape 8623"/>
        <p:cNvGrpSpPr/>
        <p:nvPr/>
      </p:nvGrpSpPr>
      <p:grpSpPr>
        <a:xfrm>
          <a:off x="0" y="0"/>
          <a:ext cx="0" cy="0"/>
          <a:chOff x="0" y="0"/>
          <a:chExt cx="0" cy="0"/>
        </a:xfrm>
      </p:grpSpPr>
      <p:sp>
        <p:nvSpPr>
          <p:cNvPr id="8624" name="Google Shape;8624;g1f0efe863ab_4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5" name="Google Shape;8625;g1f0efe863ab_4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6" name="Shape 8786"/>
        <p:cNvGrpSpPr/>
        <p:nvPr/>
      </p:nvGrpSpPr>
      <p:grpSpPr>
        <a:xfrm>
          <a:off x="0" y="0"/>
          <a:ext cx="0" cy="0"/>
          <a:chOff x="0" y="0"/>
          <a:chExt cx="0" cy="0"/>
        </a:xfrm>
      </p:grpSpPr>
      <p:sp>
        <p:nvSpPr>
          <p:cNvPr id="8787" name="Google Shape;8787;g1f0efe863ab_4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8" name="Google Shape;8788;g1f0efe863ab_4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8" name="Shape 9188"/>
        <p:cNvGrpSpPr/>
        <p:nvPr/>
      </p:nvGrpSpPr>
      <p:grpSpPr>
        <a:xfrm>
          <a:off x="0" y="0"/>
          <a:ext cx="0" cy="0"/>
          <a:chOff x="0" y="0"/>
          <a:chExt cx="0" cy="0"/>
        </a:xfrm>
      </p:grpSpPr>
      <p:sp>
        <p:nvSpPr>
          <p:cNvPr id="9189" name="Google Shape;9189;g1f0efe863ab_4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0" name="Google Shape;9190;g1f0efe863ab_4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9" name="Shape 9559"/>
        <p:cNvGrpSpPr/>
        <p:nvPr/>
      </p:nvGrpSpPr>
      <p:grpSpPr>
        <a:xfrm>
          <a:off x="0" y="0"/>
          <a:ext cx="0" cy="0"/>
          <a:chOff x="0" y="0"/>
          <a:chExt cx="0" cy="0"/>
        </a:xfrm>
      </p:grpSpPr>
      <p:sp>
        <p:nvSpPr>
          <p:cNvPr id="9560" name="Google Shape;9560;g1f0efe863ab_4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1" name="Google Shape;9561;g1f0efe863ab_4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3" name="Shape 9873"/>
        <p:cNvGrpSpPr/>
        <p:nvPr/>
      </p:nvGrpSpPr>
      <p:grpSpPr>
        <a:xfrm>
          <a:off x="0" y="0"/>
          <a:ext cx="0" cy="0"/>
          <a:chOff x="0" y="0"/>
          <a:chExt cx="0" cy="0"/>
        </a:xfrm>
      </p:grpSpPr>
      <p:sp>
        <p:nvSpPr>
          <p:cNvPr id="9874" name="Google Shape;9874;g1f0efe863ab_4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5" name="Google Shape;9875;g1f0efe863ab_4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7" name="Shape 10167"/>
        <p:cNvGrpSpPr/>
        <p:nvPr/>
      </p:nvGrpSpPr>
      <p:grpSpPr>
        <a:xfrm>
          <a:off x="0" y="0"/>
          <a:ext cx="0" cy="0"/>
          <a:chOff x="0" y="0"/>
          <a:chExt cx="0" cy="0"/>
        </a:xfrm>
      </p:grpSpPr>
      <p:sp>
        <p:nvSpPr>
          <p:cNvPr id="10168" name="Google Shape;10168;g1f0efe863ab_4_8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9" name="Google Shape;10169;g1f0efe863ab_4_8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6" name="Shape 10526"/>
        <p:cNvGrpSpPr/>
        <p:nvPr/>
      </p:nvGrpSpPr>
      <p:grpSpPr>
        <a:xfrm>
          <a:off x="0" y="0"/>
          <a:ext cx="0" cy="0"/>
          <a:chOff x="0" y="0"/>
          <a:chExt cx="0" cy="0"/>
        </a:xfrm>
      </p:grpSpPr>
      <p:sp>
        <p:nvSpPr>
          <p:cNvPr id="10527" name="Google Shape;10527;g1f0efe863ab_4_8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8" name="Google Shape;10528;g1f0efe863ab_4_8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3" name="Shape 10943"/>
        <p:cNvGrpSpPr/>
        <p:nvPr/>
      </p:nvGrpSpPr>
      <p:grpSpPr>
        <a:xfrm>
          <a:off x="0" y="0"/>
          <a:ext cx="0" cy="0"/>
          <a:chOff x="0" y="0"/>
          <a:chExt cx="0" cy="0"/>
        </a:xfrm>
      </p:grpSpPr>
      <p:sp>
        <p:nvSpPr>
          <p:cNvPr id="10944" name="Google Shape;10944;g1f0efe863ab_4_9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5" name="Google Shape;10945;g1f0efe863ab_4_9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3" name="Shape 11283"/>
        <p:cNvGrpSpPr/>
        <p:nvPr/>
      </p:nvGrpSpPr>
      <p:grpSpPr>
        <a:xfrm>
          <a:off x="0" y="0"/>
          <a:ext cx="0" cy="0"/>
          <a:chOff x="0" y="0"/>
          <a:chExt cx="0" cy="0"/>
        </a:xfrm>
      </p:grpSpPr>
      <p:sp>
        <p:nvSpPr>
          <p:cNvPr id="11284" name="Google Shape;11284;g1f0efe863ab_4_9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85" name="Google Shape;11285;g1f0efe863ab_4_9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1" name="Shape 11471"/>
        <p:cNvGrpSpPr/>
        <p:nvPr/>
      </p:nvGrpSpPr>
      <p:grpSpPr>
        <a:xfrm>
          <a:off x="0" y="0"/>
          <a:ext cx="0" cy="0"/>
          <a:chOff x="0" y="0"/>
          <a:chExt cx="0" cy="0"/>
        </a:xfrm>
      </p:grpSpPr>
      <p:sp>
        <p:nvSpPr>
          <p:cNvPr id="11472" name="Google Shape;11472;g1f0efe863ab_4_9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3" name="Google Shape;11473;g1f0efe863ab_4_9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7" name="Shape 11717"/>
        <p:cNvGrpSpPr/>
        <p:nvPr/>
      </p:nvGrpSpPr>
      <p:grpSpPr>
        <a:xfrm>
          <a:off x="0" y="0"/>
          <a:ext cx="0" cy="0"/>
          <a:chOff x="0" y="0"/>
          <a:chExt cx="0" cy="0"/>
        </a:xfrm>
      </p:grpSpPr>
      <p:sp>
        <p:nvSpPr>
          <p:cNvPr id="11718" name="Google Shape;11718;g1f0efe863ab_4_10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9" name="Google Shape;11719;g1f0efe863ab_4_10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 name="Google Shape;13;p2"/>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Clr>
                <a:srgbClr val="191919"/>
              </a:buClr>
              <a:buSzPts val="5200"/>
              <a:buNone/>
              <a:defRPr b="0" sz="700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4" name="Google Shape;14;p2"/>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0"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5" name="Google Shape;235;p11"/>
          <p:cNvSpPr txBox="1"/>
          <p:nvPr>
            <p:ph hasCustomPrompt="1" type="title"/>
          </p:nvPr>
        </p:nvSpPr>
        <p:spPr>
          <a:xfrm>
            <a:off x="5302675" y="2703800"/>
            <a:ext cx="3128100" cy="10782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2"/>
        </a:solidFill>
      </p:bgPr>
    </p:bg>
    <p:spTree>
      <p:nvGrpSpPr>
        <p:cNvPr id="237"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38"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13"/>
            <p:cNvSpPr/>
            <p:nvPr/>
          </p:nvSpPr>
          <p:spPr>
            <a:xfrm flipH="1" rot="-3948904">
              <a:off x="-1026291" y="-790996"/>
              <a:ext cx="2252181" cy="184703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3" name="Google Shape;243;p13"/>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4" name="Google Shape;244;p13"/>
          <p:cNvSpPr txBox="1"/>
          <p:nvPr>
            <p:ph idx="2" type="subTitle"/>
          </p:nvPr>
        </p:nvSpPr>
        <p:spPr>
          <a:xfrm>
            <a:off x="3393754" y="2858089"/>
            <a:ext cx="23565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13"/>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13"/>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7" name="Google Shape;247;p13"/>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8" name="Google Shape;248;p13"/>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99" name="Shape 299"/>
        <p:cNvGrpSpPr/>
        <p:nvPr/>
      </p:nvGrpSpPr>
      <p:grpSpPr>
        <a:xfrm>
          <a:off x="0" y="0"/>
          <a:ext cx="0" cy="0"/>
          <a:chOff x="0" y="0"/>
          <a:chExt cx="0" cy="0"/>
        </a:xfrm>
      </p:grpSpPr>
      <p:sp>
        <p:nvSpPr>
          <p:cNvPr id="300" name="Google Shape;300;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1" name="Google Shape;301;p14"/>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2" name="Google Shape;302;p14"/>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3" name="Google Shape;303;p14"/>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4" name="Google Shape;304;p14"/>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14"/>
          <p:cNvSpPr txBox="1"/>
          <p:nvPr>
            <p:ph hasCustomPrompt="1" idx="5" type="title"/>
          </p:nvPr>
        </p:nvSpPr>
        <p:spPr>
          <a:xfrm>
            <a:off x="859275" y="1424275"/>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p:nvPr>
            <p:ph hasCustomPrompt="1" idx="6" type="title"/>
          </p:nvPr>
        </p:nvSpPr>
        <p:spPr>
          <a:xfrm>
            <a:off x="859275" y="3080674"/>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p:nvPr>
            <p:ph hasCustomPrompt="1" idx="7" type="title"/>
          </p:nvPr>
        </p:nvSpPr>
        <p:spPr>
          <a:xfrm>
            <a:off x="4753977" y="1424275"/>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p:nvPr>
            <p:ph hasCustomPrompt="1" idx="8" type="title"/>
          </p:nvPr>
        </p:nvSpPr>
        <p:spPr>
          <a:xfrm>
            <a:off x="4753977" y="3080674"/>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0" name="Google Shape;310;p14"/>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1" name="Google Shape;311;p14"/>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2" name="Google Shape;312;p14"/>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4"/>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41" name="Shape 341"/>
        <p:cNvGrpSpPr/>
        <p:nvPr/>
      </p:nvGrpSpPr>
      <p:grpSpPr>
        <a:xfrm>
          <a:off x="0" y="0"/>
          <a:ext cx="0" cy="0"/>
          <a:chOff x="0" y="0"/>
          <a:chExt cx="0" cy="0"/>
        </a:xfrm>
      </p:grpSpPr>
      <p:sp>
        <p:nvSpPr>
          <p:cNvPr id="342" name="Google Shape;342;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3" name="Google Shape;343;p15"/>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 name="Google Shape;344;p15"/>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 name="Google Shape;345;p15"/>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 name="Google Shape;346;p15"/>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 name="Google Shape;347;p15"/>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8" name="Google Shape;348;p15"/>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9" name="Google Shape;349;p15"/>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0" name="Google Shape;350;p15"/>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1" name="Google Shape;351;p15"/>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2" name="Google Shape;352;p15"/>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3" name="Google Shape;353;p15"/>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4" name="Google Shape;354;p15"/>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15"/>
            <p:cNvSpPr/>
            <p:nvPr/>
          </p:nvSpPr>
          <p:spPr>
            <a:xfrm flipH="1" rot="7161465">
              <a:off x="7349081" y="3959289"/>
              <a:ext cx="2935948" cy="240779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383" name="Shape 383"/>
        <p:cNvGrpSpPr/>
        <p:nvPr/>
      </p:nvGrpSpPr>
      <p:grpSpPr>
        <a:xfrm>
          <a:off x="0" y="0"/>
          <a:ext cx="0" cy="0"/>
          <a:chOff x="0" y="0"/>
          <a:chExt cx="0" cy="0"/>
        </a:xfrm>
      </p:grpSpPr>
      <p:sp>
        <p:nvSpPr>
          <p:cNvPr id="384" name="Google Shape;384;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5" name="Google Shape;385;p16"/>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Font typeface="Arial"/>
              <a:buChar char="●"/>
              <a:defRPr sz="1400"/>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0"/>
              </a:spcBef>
              <a:spcAft>
                <a:spcPts val="0"/>
              </a:spcAft>
              <a:buClr>
                <a:srgbClr val="000000"/>
              </a:buClr>
              <a:buSzPts val="1400"/>
              <a:buFont typeface="Arial"/>
              <a:buChar char="■"/>
              <a:defRPr/>
            </a:lvl3pPr>
            <a:lvl4pPr lvl="3" rtl="0" algn="ctr">
              <a:lnSpc>
                <a:spcPct val="100000"/>
              </a:lnSpc>
              <a:spcBef>
                <a:spcPts val="0"/>
              </a:spcBef>
              <a:spcAft>
                <a:spcPts val="0"/>
              </a:spcAft>
              <a:buClr>
                <a:srgbClr val="000000"/>
              </a:buClr>
              <a:buSzPts val="1400"/>
              <a:buFont typeface="Arial"/>
              <a:buChar char="●"/>
              <a:defRPr/>
            </a:lvl4pPr>
            <a:lvl5pPr lvl="4" rtl="0" algn="ctr">
              <a:lnSpc>
                <a:spcPct val="100000"/>
              </a:lnSpc>
              <a:spcBef>
                <a:spcPts val="0"/>
              </a:spcBef>
              <a:spcAft>
                <a:spcPts val="0"/>
              </a:spcAft>
              <a:buClr>
                <a:srgbClr val="000000"/>
              </a:buClr>
              <a:buSzPts val="1400"/>
              <a:buFont typeface="Arial"/>
              <a:buChar char="○"/>
              <a:defRPr/>
            </a:lvl5pPr>
            <a:lvl6pPr lvl="5" rtl="0" algn="ctr">
              <a:lnSpc>
                <a:spcPct val="100000"/>
              </a:lnSpc>
              <a:spcBef>
                <a:spcPts val="0"/>
              </a:spcBef>
              <a:spcAft>
                <a:spcPts val="0"/>
              </a:spcAft>
              <a:buClr>
                <a:srgbClr val="000000"/>
              </a:buClr>
              <a:buSzPts val="1400"/>
              <a:buFont typeface="Arial"/>
              <a:buChar char="■"/>
              <a:defRPr/>
            </a:lvl6pPr>
            <a:lvl7pPr lvl="6" rtl="0" algn="ctr">
              <a:lnSpc>
                <a:spcPct val="100000"/>
              </a:lnSpc>
              <a:spcBef>
                <a:spcPts val="0"/>
              </a:spcBef>
              <a:spcAft>
                <a:spcPts val="0"/>
              </a:spcAft>
              <a:buClr>
                <a:srgbClr val="000000"/>
              </a:buClr>
              <a:buSzPts val="1400"/>
              <a:buFont typeface="Arial"/>
              <a:buChar char="●"/>
              <a:defRPr/>
            </a:lvl7pPr>
            <a:lvl8pPr lvl="7" rtl="0" algn="ctr">
              <a:lnSpc>
                <a:spcPct val="100000"/>
              </a:lnSpc>
              <a:spcBef>
                <a:spcPts val="0"/>
              </a:spcBef>
              <a:spcAft>
                <a:spcPts val="0"/>
              </a:spcAft>
              <a:buClr>
                <a:srgbClr val="000000"/>
              </a:buClr>
              <a:buSzPts val="1400"/>
              <a:buFont typeface="Arial"/>
              <a:buChar char="○"/>
              <a:defRPr/>
            </a:lvl8pPr>
            <a:lvl9pPr lvl="8" rtl="0" algn="ctr">
              <a:lnSpc>
                <a:spcPct val="100000"/>
              </a:lnSpc>
              <a:spcBef>
                <a:spcPts val="0"/>
              </a:spcBef>
              <a:spcAft>
                <a:spcPts val="0"/>
              </a:spcAft>
              <a:buClr>
                <a:srgbClr val="000000"/>
              </a:buClr>
              <a:buSzPts val="1400"/>
              <a:buFont typeface="Arial"/>
              <a:buChar char="■"/>
              <a:defRPr/>
            </a:lvl9pPr>
          </a:lstStyle>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_1">
    <p:spTree>
      <p:nvGrpSpPr>
        <p:cNvPr id="393" name="Shape 393"/>
        <p:cNvGrpSpPr/>
        <p:nvPr/>
      </p:nvGrpSpPr>
      <p:grpSpPr>
        <a:xfrm>
          <a:off x="0" y="0"/>
          <a:ext cx="0" cy="0"/>
          <a:chOff x="0" y="0"/>
          <a:chExt cx="0" cy="0"/>
        </a:xfrm>
      </p:grpSpPr>
      <p:sp>
        <p:nvSpPr>
          <p:cNvPr id="394" name="Google Shape;394;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5" name="Google Shape;395;p17"/>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396" name="Shape 396"/>
        <p:cNvGrpSpPr/>
        <p:nvPr/>
      </p:nvGrpSpPr>
      <p:grpSpPr>
        <a:xfrm>
          <a:off x="0" y="0"/>
          <a:ext cx="0" cy="0"/>
          <a:chOff x="0" y="0"/>
          <a:chExt cx="0" cy="0"/>
        </a:xfrm>
      </p:grpSpPr>
      <p:sp>
        <p:nvSpPr>
          <p:cNvPr id="397" name="Google Shape;397;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18"/>
            <p:cNvSpPr/>
            <p:nvPr/>
          </p:nvSpPr>
          <p:spPr>
            <a:xfrm flipH="1" rot="-10245665">
              <a:off x="-723336" y="4183034"/>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429" name="Shape 429"/>
        <p:cNvGrpSpPr/>
        <p:nvPr/>
      </p:nvGrpSpPr>
      <p:grpSpPr>
        <a:xfrm>
          <a:off x="0" y="0"/>
          <a:ext cx="0" cy="0"/>
          <a:chOff x="0" y="0"/>
          <a:chExt cx="0" cy="0"/>
        </a:xfrm>
      </p:grpSpPr>
      <p:sp>
        <p:nvSpPr>
          <p:cNvPr id="430" name="Google Shape;430;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19"/>
            <p:cNvSpPr/>
            <p:nvPr/>
          </p:nvSpPr>
          <p:spPr>
            <a:xfrm flipH="1" rot="6417430">
              <a:off x="7465596" y="3990147"/>
              <a:ext cx="2966740" cy="2433045"/>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458" name="Shape 458"/>
        <p:cNvGrpSpPr/>
        <p:nvPr/>
      </p:nvGrpSpPr>
      <p:grpSpPr>
        <a:xfrm>
          <a:off x="0" y="0"/>
          <a:ext cx="0" cy="0"/>
          <a:chOff x="0" y="0"/>
          <a:chExt cx="0" cy="0"/>
        </a:xfrm>
      </p:grpSpPr>
      <p:sp>
        <p:nvSpPr>
          <p:cNvPr id="459" name="Google Shape;459;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20"/>
            <p:cNvSpPr/>
            <p:nvPr/>
          </p:nvSpPr>
          <p:spPr>
            <a:xfrm flipH="1" rot="6952720">
              <a:off x="7556640" y="3956446"/>
              <a:ext cx="2602540" cy="213436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rect b="b" l="l" r="r" t="t"/>
                <a:pathLst>
                  <a:path extrusionOk="0" h="958" w="786">
                    <a:moveTo>
                      <a:pt x="637" y="958"/>
                    </a:moveTo>
                    <a:lnTo>
                      <a:pt x="0" y="847"/>
                    </a:lnTo>
                    <a:lnTo>
                      <a:pt x="149" y="0"/>
                    </a:lnTo>
                    <a:lnTo>
                      <a:pt x="786" y="112"/>
                    </a:lnTo>
                    <a:lnTo>
                      <a:pt x="637" y="958"/>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SzPts val="3600"/>
              <a:buNone/>
              <a:defRPr b="0" sz="410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3871075" y="2425725"/>
            <a:ext cx="996900" cy="701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b="0" sz="4400">
                <a:solidFill>
                  <a:schemeClr val="lt1"/>
                </a:solidFill>
                <a:latin typeface="Baloo 2 ExtraBold"/>
                <a:ea typeface="Baloo 2 ExtraBold"/>
                <a:cs typeface="Baloo 2 ExtraBold"/>
                <a:sym typeface="Baloo 2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DM Sans"/>
                <a:ea typeface="DM Sans"/>
                <a:cs typeface="DM Sans"/>
                <a:sym typeface="DM Sa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50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6" name="Google Shape;506;p21"/>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7" name="Google Shape;507;p21"/>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8" name="Google Shape;508;p21"/>
          <p:cNvSpPr txBox="1"/>
          <p:nvPr/>
        </p:nvSpPr>
        <p:spPr>
          <a:xfrm>
            <a:off x="713225" y="36119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endParaRPr b="1" sz="1200" u="sng">
              <a:solidFill>
                <a:schemeClr val="dk1"/>
              </a:solidFill>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09"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flipH="1" rot="7341459">
              <a:off x="-1767562" y="4061175"/>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30"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rect b="b" l="l" r="r" t="t"/>
                <a:pathLst>
                  <a:path extrusionOk="0" h="19458" w="15852">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8" name="Shape 65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59" name="Shape 659"/>
        <p:cNvGrpSpPr/>
        <p:nvPr/>
      </p:nvGrpSpPr>
      <p:grpSpPr>
        <a:xfrm>
          <a:off x="0" y="0"/>
          <a:ext cx="0" cy="0"/>
          <a:chOff x="0" y="0"/>
          <a:chExt cx="0" cy="0"/>
        </a:xfrm>
      </p:grpSpPr>
      <p:sp>
        <p:nvSpPr>
          <p:cNvPr id="660" name="Google Shape;660;p2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 name="Google Shape;25;p4"/>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solidFill>
                  <a:srgbClr val="201338"/>
                </a:solidFill>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5"/>
            <p:cNvSpPr/>
            <p:nvPr/>
          </p:nvSpPr>
          <p:spPr>
            <a:xfrm flipH="1" rot="1287706">
              <a:off x="7067490" y="-1325546"/>
              <a:ext cx="3339997" cy="2739156"/>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rect b="b" l="l" r="r" t="t"/>
                <a:pathLst>
                  <a:path extrusionOk="0" h="81" w="1325">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rect b="b" l="l" r="r" t="t"/>
                <a:pathLst>
                  <a:path extrusionOk="0" h="569" w="1046">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2" name="Google Shape;8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 name="Google Shape;83;p5"/>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4" name="Google Shape;84;p5"/>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5" name="Google Shape;85;p5"/>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86" name="Google Shape;86;p5"/>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6"/>
            <p:cNvSpPr/>
            <p:nvPr/>
          </p:nvSpPr>
          <p:spPr>
            <a:xfrm flipH="1" rot="-9880295">
              <a:off x="-863626" y="4019806"/>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7" name="Shape 127"/>
        <p:cNvGrpSpPr/>
        <p:nvPr/>
      </p:nvGrpSpPr>
      <p:grpSpPr>
        <a:xfrm>
          <a:off x="0" y="0"/>
          <a:ext cx="0" cy="0"/>
          <a:chOff x="0" y="0"/>
          <a:chExt cx="0" cy="0"/>
        </a:xfrm>
      </p:grpSpPr>
      <p:sp>
        <p:nvSpPr>
          <p:cNvPr id="128" name="Google Shape;128;p7"/>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9" name="Google Shape;129;p7"/>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30" name="Google Shape;130;p7"/>
          <p:cNvSpPr/>
          <p:nvPr>
            <p:ph idx="2" type="pic"/>
          </p:nvPr>
        </p:nvSpPr>
        <p:spPr>
          <a:xfrm>
            <a:off x="5287787" y="1164750"/>
            <a:ext cx="2702100" cy="3145200"/>
          </a:xfrm>
          <a:prstGeom prst="roundRect">
            <a:avLst>
              <a:gd fmla="val 16667" name="adj"/>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7"/>
            <p:cNvSpPr/>
            <p:nvPr/>
          </p:nvSpPr>
          <p:spPr>
            <a:xfrm flipH="1" rot="-9880295">
              <a:off x="-871076" y="41209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4"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 name="Google Shape;189;p8"/>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0" name="Shape 190"/>
        <p:cNvGrpSpPr/>
        <p:nvPr/>
      </p:nvGrpSpPr>
      <p:grpSpPr>
        <a:xfrm>
          <a:off x="0" y="0"/>
          <a:ext cx="0" cy="0"/>
          <a:chOff x="0" y="0"/>
          <a:chExt cx="0" cy="0"/>
        </a:xfrm>
      </p:grpSpPr>
      <p:sp>
        <p:nvSpPr>
          <p:cNvPr id="191" name="Google Shape;191;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2" name="Google Shape;192;p9"/>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9"/>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9"/>
            <p:cNvSpPr/>
            <p:nvPr/>
          </p:nvSpPr>
          <p:spPr>
            <a:xfrm flipH="1" rot="-3988337">
              <a:off x="-833999" y="-1017772"/>
              <a:ext cx="2249730" cy="184502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7" name="Shape 227"/>
        <p:cNvGrpSpPr/>
        <p:nvPr/>
      </p:nvGrpSpPr>
      <p:grpSpPr>
        <a:xfrm>
          <a:off x="0" y="0"/>
          <a:ext cx="0" cy="0"/>
          <a:chOff x="0" y="0"/>
          <a:chExt cx="0" cy="0"/>
        </a:xfrm>
      </p:grpSpPr>
      <p:sp>
        <p:nvSpPr>
          <p:cNvPr id="228" name="Google Shape;228;p10"/>
          <p:cNvSpPr/>
          <p:nvPr>
            <p:ph idx="2" type="pic"/>
          </p:nvPr>
        </p:nvSpPr>
        <p:spPr>
          <a:xfrm>
            <a:off x="1" y="-13725"/>
            <a:ext cx="9144000" cy="5157300"/>
          </a:xfrm>
          <a:prstGeom prst="rect">
            <a:avLst/>
          </a:prstGeom>
          <a:noFill/>
          <a:ln>
            <a:noFill/>
          </a:ln>
        </p:spPr>
      </p:sp>
      <p:sp>
        <p:nvSpPr>
          <p:cNvPr id="229" name="Google Shape;229;p10"/>
          <p:cNvSpPr txBox="1"/>
          <p:nvPr>
            <p:ph type="title"/>
          </p:nvPr>
        </p:nvSpPr>
        <p:spPr>
          <a:xfrm>
            <a:off x="997050" y="4090650"/>
            <a:ext cx="7149900" cy="5727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2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55" name="Shape 655"/>
        <p:cNvGrpSpPr/>
        <p:nvPr/>
      </p:nvGrpSpPr>
      <p:grpSpPr>
        <a:xfrm>
          <a:off x="0" y="0"/>
          <a:ext cx="0" cy="0"/>
          <a:chOff x="0" y="0"/>
          <a:chExt cx="0" cy="0"/>
        </a:xfrm>
      </p:grpSpPr>
      <p:sp>
        <p:nvSpPr>
          <p:cNvPr id="656" name="Google Shape;656;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657" name="Google Shape;657;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vMpyR6z5KcWv8CJ8tz7jY3zpxna8aNmGUyTx3RR8r8/copy#gid=0" TargetMode="External"/><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22.xml"/><Relationship Id="rId22" Type="http://schemas.openxmlformats.org/officeDocument/2006/relationships/slide" Target="/ppt/slides/slide20.xml"/><Relationship Id="rId21" Type="http://schemas.openxmlformats.org/officeDocument/2006/relationships/slide" Target="/ppt/slides/slide20.xml"/><Relationship Id="rId24" Type="http://schemas.openxmlformats.org/officeDocument/2006/relationships/slide" Target="/ppt/slides/slide26.xml"/><Relationship Id="rId23" Type="http://schemas.openxmlformats.org/officeDocument/2006/relationships/slide" Target="/ppt/slides/slide26.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34.xml"/><Relationship Id="rId25" Type="http://schemas.openxmlformats.org/officeDocument/2006/relationships/slide" Target="/ppt/slides/slide34.xml"/><Relationship Id="rId2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7" Type="http://schemas.openxmlformats.org/officeDocument/2006/relationships/slide" Target="/ppt/slides/slide28.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26.xml"/><Relationship Id="rId14" Type="http://schemas.openxmlformats.org/officeDocument/2006/relationships/slide" Target="/ppt/slides/slide26.xml"/><Relationship Id="rId17" Type="http://schemas.openxmlformats.org/officeDocument/2006/relationships/slide" Target="/ppt/slides/slide23.xml"/><Relationship Id="rId16" Type="http://schemas.openxmlformats.org/officeDocument/2006/relationships/slide" Target="/ppt/slides/slide23.xml"/><Relationship Id="rId19" Type="http://schemas.openxmlformats.org/officeDocument/2006/relationships/slide" Target="/ppt/slides/slide22.xml"/><Relationship Id="rId18" Type="http://schemas.openxmlformats.org/officeDocument/2006/relationships/slide" Target="/ppt/slides/slide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Baloo+2" TargetMode="External"/><Relationship Id="rId4" Type="http://schemas.openxmlformats.org/officeDocument/2006/relationships/hyperlink" Target="https://fonts.google.com/specimen/DM+San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2.png"/><Relationship Id="rId14" Type="http://schemas.openxmlformats.org/officeDocument/2006/relationships/image" Target="../media/image5.png"/><Relationship Id="rId17" Type="http://schemas.openxmlformats.org/officeDocument/2006/relationships/image" Target="../media/image6.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27"/>
          <p:cNvSpPr/>
          <p:nvPr/>
        </p:nvSpPr>
        <p:spPr>
          <a:xfrm>
            <a:off x="7330025" y="459500"/>
            <a:ext cx="1262100" cy="3504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6" name="Google Shape;666;p27"/>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Statistics and Data Analysis</a:t>
            </a:r>
            <a:r>
              <a:rPr lang="en" sz="4600"/>
              <a:t> </a:t>
            </a:r>
            <a:endParaRPr sz="4400"/>
          </a:p>
        </p:txBody>
      </p:sp>
      <p:sp>
        <p:nvSpPr>
          <p:cNvPr id="667" name="Google Shape;667;p27"/>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668" name="Google Shape;668;p27"/>
          <p:cNvSpPr txBox="1"/>
          <p:nvPr>
            <p:ph idx="1" type="subTitle"/>
          </p:nvPr>
        </p:nvSpPr>
        <p:spPr>
          <a:xfrm>
            <a:off x="7417325" y="432175"/>
            <a:ext cx="10875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loo 2 ExtraBold"/>
                <a:ea typeface="Baloo 2 ExtraBold"/>
                <a:cs typeface="Baloo 2 ExtraBold"/>
                <a:sym typeface="Baloo 2 ExtraBold"/>
              </a:rPr>
              <a:t>6th Grade</a:t>
            </a:r>
            <a:endParaRPr>
              <a:solidFill>
                <a:schemeClr val="dk2"/>
              </a:solidFill>
              <a:latin typeface="Baloo 2 ExtraBold"/>
              <a:ea typeface="Baloo 2 ExtraBold"/>
              <a:cs typeface="Baloo 2 ExtraBold"/>
              <a:sym typeface="Baloo 2 ExtraBold"/>
            </a:endParaRPr>
          </a:p>
        </p:txBody>
      </p:sp>
      <p:grpSp>
        <p:nvGrpSpPr>
          <p:cNvPr id="669" name="Google Shape;669;p27"/>
          <p:cNvGrpSpPr/>
          <p:nvPr/>
        </p:nvGrpSpPr>
        <p:grpSpPr>
          <a:xfrm>
            <a:off x="4765672" y="760436"/>
            <a:ext cx="3246799" cy="3446635"/>
            <a:chOff x="4765672" y="760436"/>
            <a:chExt cx="3246799" cy="3446635"/>
          </a:xfrm>
        </p:grpSpPr>
        <p:sp>
          <p:nvSpPr>
            <p:cNvPr id="670" name="Google Shape;670;p27"/>
            <p:cNvSpPr/>
            <p:nvPr/>
          </p:nvSpPr>
          <p:spPr>
            <a:xfrm>
              <a:off x="4980353" y="110443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rect b="b" l="l" r="r" t="t"/>
                <a:pathLst>
                  <a:path extrusionOk="0" h="206" w="446">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rect b="b" l="l" r="r" t="t"/>
                <a:pathLst>
                  <a:path extrusionOk="0" h="206" w="446">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rect b="b" l="l" r="r" t="t"/>
                <a:pathLst>
                  <a:path extrusionOk="0" h="1232" w="734">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rect b="b" l="l" r="r" t="t"/>
                <a:pathLst>
                  <a:path extrusionOk="0" h="743" w="374">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rect b="b" l="l" r="r" t="t"/>
                <a:pathLst>
                  <a:path extrusionOk="0" h="448" w="124">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rect b="b" l="l" r="r" t="t"/>
                <a:pathLst>
                  <a:path extrusionOk="0" h="887" w="569">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rect b="b" l="l" r="r" t="t"/>
                <a:pathLst>
                  <a:path extrusionOk="0" h="470" w="408">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rect b="b" l="l" r="r" t="t"/>
                <a:pathLst>
                  <a:path extrusionOk="0" h="176" w="252">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rect b="b" l="l" r="r" t="t"/>
                <a:pathLst>
                  <a:path extrusionOk="0" h="78" w="63">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rect b="b" l="l" r="r" t="t"/>
                <a:pathLst>
                  <a:path extrusionOk="0" h="61" w="45">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rect b="b" l="l" r="r" t="t"/>
                <a:pathLst>
                  <a:path extrusionOk="0" h="687" w="613">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rect b="b" l="l" r="r" t="t"/>
                <a:pathLst>
                  <a:path extrusionOk="0" h="335" w="611">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rect b="b" l="l" r="r" t="t"/>
                <a:pathLst>
                  <a:path extrusionOk="0" h="37" w="105">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rect b="b" l="l" r="r" t="t"/>
                <a:pathLst>
                  <a:path extrusionOk="0" h="335" w="611">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rect b="b" l="l" r="r" t="t"/>
                <a:pathLst>
                  <a:path extrusionOk="0" h="178" w="218">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pic>
        <p:nvPicPr>
          <p:cNvPr id="1063" name="Google Shape;1063;p36"/>
          <p:cNvPicPr preferRelativeResize="0"/>
          <p:nvPr>
            <p:ph idx="2" type="pic"/>
          </p:nvPr>
        </p:nvPicPr>
        <p:blipFill rotWithShape="1">
          <a:blip r:embed="rId3">
            <a:alphaModFix/>
          </a:blip>
          <a:srcRect b="7756" l="0" r="0" t="7748"/>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8" name="Google Shape;1068;p36"/>
          <p:cNvSpPr txBox="1"/>
          <p:nvPr>
            <p:ph type="title"/>
          </p:nvPr>
        </p:nvSpPr>
        <p:spPr>
          <a:xfrm>
            <a:off x="997050" y="4090650"/>
            <a:ext cx="7149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Mathematics is the tool that turns curiosity into </a:t>
            </a:r>
            <a:r>
              <a:rPr lang="en"/>
              <a:t>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37"/>
          <p:cNvSpPr txBox="1"/>
          <p:nvPr>
            <p:ph type="title"/>
          </p:nvPr>
        </p:nvSpPr>
        <p:spPr>
          <a:xfrm>
            <a:off x="5302675" y="2703800"/>
            <a:ext cx="3128100" cy="10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123</a:t>
            </a:r>
            <a:r>
              <a:rPr lang="en"/>
              <a:t>,000</a:t>
            </a:r>
            <a:endParaRPr/>
          </a:p>
        </p:txBody>
      </p:sp>
      <p:sp>
        <p:nvSpPr>
          <p:cNvPr id="1081" name="Google Shape;1081;p37"/>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Numbers unfold as a canvas of infinite potential</a:t>
            </a:r>
            <a:endParaRPr/>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rect b="b" l="l" r="r" t="t"/>
                <a:pathLst>
                  <a:path extrusionOk="0" h="1577" w="2533">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rect b="b" l="l" r="r" t="t"/>
                <a:pathLst>
                  <a:path extrusionOk="0" h="1328" w="2357">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rect b="b" l="l" r="r" t="t"/>
                <a:pathLst>
                  <a:path extrusionOk="0" h="1214" w="1225">
                    <a:moveTo>
                      <a:pt x="0" y="1214"/>
                    </a:moveTo>
                    <a:lnTo>
                      <a:pt x="416" y="1214"/>
                    </a:lnTo>
                    <a:lnTo>
                      <a:pt x="1225" y="0"/>
                    </a:lnTo>
                    <a:lnTo>
                      <a:pt x="808"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rect b="b" l="l" r="r" t="t"/>
                <a:pathLst>
                  <a:path extrusionOk="0" h="1214" w="1016">
                    <a:moveTo>
                      <a:pt x="0" y="1214"/>
                    </a:moveTo>
                    <a:lnTo>
                      <a:pt x="208" y="1214"/>
                    </a:lnTo>
                    <a:lnTo>
                      <a:pt x="1016" y="0"/>
                    </a:lnTo>
                    <a:lnTo>
                      <a:pt x="809"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rect b="b" l="l" r="r" t="t"/>
                  <a:pathLst>
                    <a:path extrusionOk="0" h="256494" w="248512">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rect b="b" l="l" r="r" t="t"/>
                  <a:pathLst>
                    <a:path extrusionOk="0" h="96011" w="96012">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rect b="b" l="l" r="r" t="t"/>
                  <a:pathLst>
                    <a:path extrusionOk="0" h="96012" w="96011">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rect b="b" l="l" r="r" t="t"/>
                  <a:pathLst>
                    <a:path extrusionOk="0" h="440306" w="223453">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rect b="b" l="l" r="r" t="t"/>
                  <a:pathLst>
                    <a:path extrusionOk="0" h="99928" w="133661">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rect b="b" l="l" r="r" t="t"/>
                  <a:pathLst>
                    <a:path extrusionOk="0" h="24508" w="33813">
                      <a:moveTo>
                        <a:pt x="33814" y="10411"/>
                      </a:moveTo>
                      <a:cubicBezTo>
                        <a:pt x="33814" y="10411"/>
                        <a:pt x="15621" y="-20640"/>
                        <a:pt x="0" y="24508"/>
                      </a:cubicBezTo>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rect b="b" l="l" r="r" t="t"/>
                  <a:pathLst>
                    <a:path extrusionOk="0" h="15882" w="20596">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rect b="b" l="l" r="r" t="t"/>
                  <a:pathLst>
                    <a:path extrusionOk="0" h="9817" w="23231">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rect b="b" l="l" r="r" t="t"/>
                  <a:pathLst>
                    <a:path extrusionOk="0" h="15804" w="8999">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rect b="b" l="l" r="r" t="t"/>
                  <a:pathLst>
                    <a:path extrusionOk="0" h="15099" w="8584">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rect b="b" l="l" r="r" t="t"/>
                  <a:pathLst>
                    <a:path extrusionOk="0" h="30272" w="69674">
                      <a:moveTo>
                        <a:pt x="70" y="0"/>
                      </a:moveTo>
                      <a:cubicBezTo>
                        <a:pt x="70" y="0"/>
                        <a:pt x="44362" y="4477"/>
                        <a:pt x="66269" y="1143"/>
                      </a:cubicBezTo>
                      <a:cubicBezTo>
                        <a:pt x="88177" y="-2286"/>
                        <a:pt x="-2882" y="69152"/>
                        <a:pt x="70" y="0"/>
                      </a:cubicBez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rect b="b" l="l" r="r" t="t"/>
                  <a:pathLst>
                    <a:path extrusionOk="0" h="168520" w="12011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rect b="b" l="l" r="r" t="t"/>
                  <a:pathLst>
                    <a:path extrusionOk="0" h="135646" w="101155">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rect b="b" l="l" r="r" t="t"/>
                  <a:pathLst>
                    <a:path extrusionOk="0" h="106333" w="213243">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rect b="b" l="l" r="r" t="t"/>
                  <a:pathLst>
                    <a:path extrusionOk="0" h="146375" w="137273">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25% of the math curriculum is </a:t>
            </a:r>
            <a:r>
              <a:rPr lang="en">
                <a:solidFill>
                  <a:schemeClr val="dk1"/>
                </a:solidFill>
                <a:latin typeface="DM Sans"/>
                <a:ea typeface="DM Sans"/>
                <a:cs typeface="DM Sans"/>
                <a:sym typeface="DM Sans"/>
              </a:rPr>
              <a:t>dedicated</a:t>
            </a:r>
            <a:r>
              <a:rPr lang="en">
                <a:solidFill>
                  <a:schemeClr val="dk1"/>
                </a:solidFill>
                <a:latin typeface="DM Sans"/>
                <a:ea typeface="DM Sans"/>
                <a:cs typeface="DM Sans"/>
                <a:sym typeface="DM Sans"/>
              </a:rPr>
              <a:t>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a:t>
            </a:r>
            <a:r>
              <a:rPr lang="en">
                <a:solidFill>
                  <a:schemeClr val="dk1"/>
                </a:solidFill>
                <a:latin typeface="DM Sans"/>
                <a:ea typeface="DM Sans"/>
                <a:cs typeface="DM Sans"/>
                <a:sym typeface="DM Sans"/>
              </a:rPr>
              <a:t>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flipH="1">
            <a:off x="1404525" y="1390450"/>
            <a:ext cx="1397700" cy="1397700"/>
          </a:xfrm>
          <a:prstGeom prst="blockArc">
            <a:avLst>
              <a:gd fmla="val 10798115"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3881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flipH="1">
            <a:off x="3873525" y="1390450"/>
            <a:ext cx="1397700" cy="1397700"/>
          </a:xfrm>
          <a:prstGeom prst="blockArc">
            <a:avLst>
              <a:gd fmla="val 5400645" name="adj1"/>
              <a:gd fmla="val 16256715" name="adj2"/>
              <a:gd fmla="val 12710" name="adj3"/>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6350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flipH="1">
            <a:off x="6342525" y="1390450"/>
            <a:ext cx="1397700" cy="1397700"/>
          </a:xfrm>
          <a:prstGeom prst="blockArc">
            <a:avLst>
              <a:gd fmla="val 26082"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txBox="1"/>
          <p:nvPr/>
        </p:nvSpPr>
        <p:spPr>
          <a:xfrm>
            <a:off x="4064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9" name="Shape 1199"/>
        <p:cNvGrpSpPr/>
        <p:nvPr/>
      </p:nvGrpSpPr>
      <p:grpSpPr>
        <a:xfrm>
          <a:off x="0" y="0"/>
          <a:ext cx="0" cy="0"/>
          <a:chOff x="0" y="0"/>
          <a:chExt cx="0" cy="0"/>
        </a:xfrm>
      </p:grpSpPr>
      <p:sp>
        <p:nvSpPr>
          <p:cNvPr id="1200" name="Google Shape;1200;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 in mathematics</a:t>
            </a:r>
            <a:endParaRPr/>
          </a:p>
        </p:txBody>
      </p:sp>
      <p:sp>
        <p:nvSpPr>
          <p:cNvPr id="1201" name="Google Shape;1201;p39"/>
          <p:cNvSpPr txBox="1"/>
          <p:nvPr/>
        </p:nvSpPr>
        <p:spPr>
          <a:xfrm flipH="1">
            <a:off x="718505" y="2396337"/>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9"/>
          <p:cNvSpPr/>
          <p:nvPr/>
        </p:nvSpPr>
        <p:spPr>
          <a:xfrm>
            <a:off x="3430599"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9"/>
          <p:cNvSpPr/>
          <p:nvPr/>
        </p:nvSpPr>
        <p:spPr>
          <a:xfrm>
            <a:off x="5025942"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9"/>
          <p:cNvSpPr/>
          <p:nvPr/>
        </p:nvSpPr>
        <p:spPr>
          <a:xfrm>
            <a:off x="6621286"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3" name="Google Shape;1213;p39"/>
          <p:cNvCxnSpPr>
            <a:stCxn id="1209" idx="1"/>
          </p:cNvCxnSpPr>
          <p:nvPr/>
        </p:nvCxnSpPr>
        <p:spPr>
          <a:xfrm>
            <a:off x="2181605"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4" name="Google Shape;1214;p39"/>
          <p:cNvCxnSpPr>
            <a:stCxn id="1210" idx="1"/>
          </p:cNvCxnSpPr>
          <p:nvPr/>
        </p:nvCxnSpPr>
        <p:spPr>
          <a:xfrm>
            <a:off x="3776949" y="2101736"/>
            <a:ext cx="1200" cy="1434300"/>
          </a:xfrm>
          <a:prstGeom prst="straightConnector1">
            <a:avLst/>
          </a:prstGeom>
          <a:noFill/>
          <a:ln cap="flat" cmpd="sng" w="9525">
            <a:solidFill>
              <a:schemeClr val="lt1"/>
            </a:solidFill>
            <a:prstDash val="solid"/>
            <a:round/>
            <a:headEnd len="med" w="med" type="none"/>
            <a:tailEnd len="med" w="med" type="none"/>
          </a:ln>
        </p:spPr>
      </p:cxnSp>
      <p:cxnSp>
        <p:nvCxnSpPr>
          <p:cNvPr id="1215" name="Google Shape;1215;p39"/>
          <p:cNvCxnSpPr>
            <a:stCxn id="1211" idx="1"/>
          </p:cNvCxnSpPr>
          <p:nvPr/>
        </p:nvCxnSpPr>
        <p:spPr>
          <a:xfrm>
            <a:off x="5372292"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6" name="Google Shape;1216;p39"/>
          <p:cNvCxnSpPr>
            <a:stCxn id="1212" idx="1"/>
          </p:cNvCxnSpPr>
          <p:nvPr/>
        </p:nvCxnSpPr>
        <p:spPr>
          <a:xfrm>
            <a:off x="6967636" y="2101736"/>
            <a:ext cx="0" cy="1434300"/>
          </a:xfrm>
          <a:prstGeom prst="straightConnector1">
            <a:avLst/>
          </a:prstGeom>
          <a:noFill/>
          <a:ln cap="flat" cmpd="sng" w="9525">
            <a:solidFill>
              <a:schemeClr val="lt1"/>
            </a:solidFill>
            <a:prstDash val="solid"/>
            <a:round/>
            <a:headEnd len="med" w="med" type="none"/>
            <a:tailEnd len="med" w="med" type="none"/>
          </a:ln>
        </p:spPr>
      </p:cxnSp>
      <p:cxnSp>
        <p:nvCxnSpPr>
          <p:cNvPr id="1217" name="Google Shape;1217;p39"/>
          <p:cNvCxnSpPr>
            <a:stCxn id="1209" idx="0"/>
            <a:endCxn id="1210" idx="2"/>
          </p:cNvCxnSpPr>
          <p:nvPr/>
        </p:nvCxnSpPr>
        <p:spPr>
          <a:xfrm>
            <a:off x="2527955"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8" name="Google Shape;1218;p39"/>
          <p:cNvCxnSpPr>
            <a:stCxn id="1210" idx="0"/>
            <a:endCxn id="1211" idx="2"/>
          </p:cNvCxnSpPr>
          <p:nvPr/>
        </p:nvCxnSpPr>
        <p:spPr>
          <a:xfrm>
            <a:off x="4123299"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9" name="Google Shape;1219;p39"/>
          <p:cNvCxnSpPr>
            <a:stCxn id="1211" idx="0"/>
            <a:endCxn id="1212" idx="2"/>
          </p:cNvCxnSpPr>
          <p:nvPr/>
        </p:nvCxnSpPr>
        <p:spPr>
          <a:xfrm>
            <a:off x="5718642" y="1755386"/>
            <a:ext cx="902700" cy="0"/>
          </a:xfrm>
          <a:prstGeom prst="straightConnector1">
            <a:avLst/>
          </a:prstGeom>
          <a:noFill/>
          <a:ln cap="flat" cmpd="sng" w="9525">
            <a:solidFill>
              <a:schemeClr val="lt1"/>
            </a:solidFill>
            <a:prstDash val="solid"/>
            <a:round/>
            <a:headEnd len="med" w="med" type="none"/>
            <a:tailEnd len="med" w="med" type="oval"/>
          </a:ln>
        </p:spPr>
      </p:cxnSp>
      <p:sp>
        <p:nvSpPr>
          <p:cNvPr id="1220" name="Google Shape;1220;p39"/>
          <p:cNvSpPr/>
          <p:nvPr/>
        </p:nvSpPr>
        <p:spPr>
          <a:xfrm>
            <a:off x="5179905" y="1564100"/>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4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u="sng">
                <a:solidFill>
                  <a:schemeClr val="dk1"/>
                </a:solidFill>
                <a:latin typeface="DM Sans"/>
                <a:ea typeface="DM Sans"/>
                <a:cs typeface="DM Sans"/>
                <a:sym typeface="DM Sans"/>
                <a:hlinkClick r:id="rId3">
                  <a:extLst>
                    <a:ext uri="{A12FA001-AC4F-418D-AE19-62706E023703}">
                      <ahyp:hlinkClr val="tx"/>
                    </a:ext>
                  </a:extLst>
                </a:hlinkClick>
              </a:rPr>
              <a:t>For more info, click here</a:t>
            </a:r>
            <a:endParaRPr b="1" sz="1000" u="sng">
              <a:solidFill>
                <a:schemeClr val="dk1"/>
              </a:solidFill>
              <a:latin typeface="DM Sans"/>
              <a:ea typeface="DM Sans"/>
              <a:cs typeface="DM Sans"/>
              <a:sym typeface="DM Sans"/>
            </a:endParaRPr>
          </a:p>
        </p:txBody>
      </p:sp>
      <p:sp>
        <p:nvSpPr>
          <p:cNvPr id="1235" name="Google Shape;1235;p40"/>
          <p:cNvSpPr txBox="1"/>
          <p:nvPr>
            <p:ph idx="4294967295" type="title"/>
          </p:nvPr>
        </p:nvSpPr>
        <p:spPr>
          <a:xfrm>
            <a:off x="44484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1</a:t>
            </a:r>
            <a:endParaRPr sz="2000"/>
          </a:p>
        </p:txBody>
      </p:sp>
      <p:sp>
        <p:nvSpPr>
          <p:cNvPr id="1236" name="Google Shape;1236;p40"/>
          <p:cNvSpPr txBox="1"/>
          <p:nvPr>
            <p:ph idx="4294967295" type="title"/>
          </p:nvPr>
        </p:nvSpPr>
        <p:spPr>
          <a:xfrm>
            <a:off x="44484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3</a:t>
            </a:r>
            <a:endParaRPr sz="2000"/>
          </a:p>
        </p:txBody>
      </p:sp>
      <p:sp>
        <p:nvSpPr>
          <p:cNvPr id="1237" name="Google Shape;1237;p40"/>
          <p:cNvSpPr txBox="1"/>
          <p:nvPr>
            <p:ph idx="4294967295" type="title"/>
          </p:nvPr>
        </p:nvSpPr>
        <p:spPr>
          <a:xfrm>
            <a:off x="65078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2</a:t>
            </a:r>
            <a:endParaRPr sz="2000"/>
          </a:p>
        </p:txBody>
      </p:sp>
      <p:sp>
        <p:nvSpPr>
          <p:cNvPr id="1238" name="Google Shape;1238;p40"/>
          <p:cNvSpPr txBox="1"/>
          <p:nvPr>
            <p:ph idx="4294967295" type="subTitle"/>
          </p:nvPr>
        </p:nvSpPr>
        <p:spPr>
          <a:xfrm>
            <a:off x="44484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39" name="Google Shape;1239;p40"/>
          <p:cNvSpPr txBox="1"/>
          <p:nvPr>
            <p:ph idx="4294967295" type="title"/>
          </p:nvPr>
        </p:nvSpPr>
        <p:spPr>
          <a:xfrm>
            <a:off x="65078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4</a:t>
            </a:r>
            <a:endParaRPr sz="2000"/>
          </a:p>
        </p:txBody>
      </p:sp>
      <p:sp>
        <p:nvSpPr>
          <p:cNvPr id="1240" name="Google Shape;1240;p40"/>
          <p:cNvSpPr txBox="1"/>
          <p:nvPr>
            <p:ph idx="4294967295" type="subTitle"/>
          </p:nvPr>
        </p:nvSpPr>
        <p:spPr>
          <a:xfrm>
            <a:off x="6507875" y="1993125"/>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1" name="Google Shape;1241;p40"/>
          <p:cNvSpPr txBox="1"/>
          <p:nvPr>
            <p:ph idx="4294967295" type="subTitle"/>
          </p:nvPr>
        </p:nvSpPr>
        <p:spPr>
          <a:xfrm>
            <a:off x="4448475" y="1993125"/>
            <a:ext cx="1839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Briefly describe the concept here</a:t>
            </a:r>
            <a:endParaRPr/>
          </a:p>
        </p:txBody>
      </p:sp>
      <p:sp>
        <p:nvSpPr>
          <p:cNvPr id="1242" name="Google Shape;1242;p40"/>
          <p:cNvSpPr txBox="1"/>
          <p:nvPr>
            <p:ph idx="4294967295" type="subTitle"/>
          </p:nvPr>
        </p:nvSpPr>
        <p:spPr>
          <a:xfrm>
            <a:off x="65078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Rubric</a:t>
            </a:r>
            <a:endParaRPr/>
          </a:p>
        </p:txBody>
      </p:sp>
      <p:graphicFrame>
        <p:nvGraphicFramePr>
          <p:cNvPr id="1253" name="Google Shape;1253;p41"/>
          <p:cNvGraphicFramePr/>
          <p:nvPr/>
        </p:nvGraphicFramePr>
        <p:xfrm>
          <a:off x="720063" y="1148900"/>
          <a:ext cx="3000000" cy="3000000"/>
        </p:xfrm>
        <a:graphic>
          <a:graphicData uri="http://schemas.openxmlformats.org/drawingml/2006/table">
            <a:tbl>
              <a:tblPr>
                <a:noFill/>
                <a:tableStyleId>{A77BF126-2704-4312-A26F-06F98D7352CD}</a:tableStyleId>
              </a:tblPr>
              <a:tblGrid>
                <a:gridCol w="1316750"/>
                <a:gridCol w="1596775"/>
                <a:gridCol w="1596775"/>
                <a:gridCol w="1596775"/>
                <a:gridCol w="1596775"/>
              </a:tblGrid>
              <a:tr h="282225">
                <a:tc>
                  <a:txBody>
                    <a:bodyPr/>
                    <a:lstStyle/>
                    <a:p>
                      <a:pPr indent="0" lvl="0" marL="0" marR="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Criteria</a:t>
                      </a:r>
                      <a:endParaRPr>
                        <a:solidFill>
                          <a:srgbClr val="4E48AB"/>
                        </a:solidFill>
                        <a:latin typeface="Bebas Neue"/>
                        <a:ea typeface="Bebas Neue"/>
                        <a:cs typeface="Bebas Neue"/>
                        <a:sym typeface="Bebas Neu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Exceptional (</a:t>
                      </a:r>
                      <a:r>
                        <a:rPr lang="en">
                          <a:solidFill>
                            <a:schemeClr val="dk1"/>
                          </a:solidFill>
                          <a:latin typeface="Baloo 2 ExtraBold"/>
                          <a:ea typeface="Baloo 2 ExtraBold"/>
                          <a:cs typeface="Baloo 2 ExtraBold"/>
                          <a:sym typeface="Baloo 2 ExtraBold"/>
                        </a:rPr>
                        <a:t>4</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Proficient (</a:t>
                      </a:r>
                      <a:r>
                        <a:rPr lang="en">
                          <a:solidFill>
                            <a:schemeClr val="dk1"/>
                          </a:solidFill>
                          <a:latin typeface="Baloo 2 ExtraBold"/>
                          <a:ea typeface="Baloo 2 ExtraBold"/>
                          <a:cs typeface="Baloo 2 ExtraBold"/>
                          <a:sym typeface="Baloo 2 ExtraBold"/>
                        </a:rPr>
                        <a:t>3</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Clr>
                          <a:srgbClr val="000000"/>
                        </a:buClr>
                        <a:buSzPts val="1100"/>
                        <a:buFont typeface="Arial"/>
                        <a:buNone/>
                      </a:pPr>
                      <a:r>
                        <a:rPr lang="en">
                          <a:solidFill>
                            <a:schemeClr val="dk1"/>
                          </a:solidFill>
                          <a:latin typeface="Baloo 2 ExtraBold"/>
                          <a:ea typeface="Baloo 2 ExtraBold"/>
                          <a:cs typeface="Baloo 2 ExtraBold"/>
                          <a:sym typeface="Baloo 2 ExtraBold"/>
                        </a:rPr>
                        <a:t>Basic (</a:t>
                      </a:r>
                      <a:r>
                        <a:rPr lang="en">
                          <a:solidFill>
                            <a:schemeClr val="dk1"/>
                          </a:solidFill>
                          <a:latin typeface="Baloo 2 ExtraBold"/>
                          <a:ea typeface="Baloo 2 ExtraBold"/>
                          <a:cs typeface="Baloo 2 ExtraBold"/>
                          <a:sym typeface="Baloo 2 ExtraBold"/>
                        </a:rPr>
                        <a:t>2</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Limited (1)</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Conceptual understanding</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Deep, insightful mastery of concepts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Solid understanding and application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grasp,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understanding, frequent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Problem-solving skills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creative problem-solving</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Strong skills with various strategies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skills,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ability, frequent challenges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Communication of ideas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Clear, precise communication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Effective expression of mathematical ideas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Adequate but may lack precision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Struggles to communicate clearly</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Accuracy of calculations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accuracy in computations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High accuracy in routine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accuracy, occasional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Frequent errors in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4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answer questions</a:t>
            </a:r>
            <a:endParaRPr/>
          </a:p>
        </p:txBody>
      </p:sp>
      <p:sp>
        <p:nvSpPr>
          <p:cNvPr id="1259" name="Google Shape;1259;p42"/>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p:nvPr>
            <p:ph idx="4294967295" type="title"/>
          </p:nvPr>
        </p:nvSpPr>
        <p:spPr>
          <a:xfrm>
            <a:off x="1481975" y="20297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How would you write an algebraic expression for "three times the sum of a number and 5"?</a:t>
            </a:r>
            <a:endParaRPr sz="1400"/>
          </a:p>
        </p:txBody>
      </p:sp>
      <p:sp>
        <p:nvSpPr>
          <p:cNvPr id="1261" name="Google Shape;1261;p42"/>
          <p:cNvSpPr/>
          <p:nvPr/>
        </p:nvSpPr>
        <p:spPr>
          <a:xfrm>
            <a:off x="1082975" y="20297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p:nvPr>
            <p:ph idx="4294967295" type="title"/>
          </p:nvPr>
        </p:nvSpPr>
        <p:spPr>
          <a:xfrm>
            <a:off x="1481975" y="288365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Can you explain the distinction between the area and perimeter of a shape? Provide an example for each</a:t>
            </a:r>
            <a:endParaRPr sz="1400"/>
          </a:p>
        </p:txBody>
      </p:sp>
      <p:sp>
        <p:nvSpPr>
          <p:cNvPr id="1263" name="Google Shape;1263;p42"/>
          <p:cNvSpPr/>
          <p:nvPr/>
        </p:nvSpPr>
        <p:spPr>
          <a:xfrm>
            <a:off x="1082975" y="288365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p:nvPr>
            <p:ph idx="4294967295" type="title"/>
          </p:nvPr>
        </p:nvSpPr>
        <p:spPr>
          <a:xfrm>
            <a:off x="1481975" y="37376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What is the result when you add </a:t>
            </a:r>
            <a:r>
              <a:rPr lang="en" sz="1400"/>
              <a:t>1/3</a:t>
            </a:r>
            <a:r>
              <a:rPr lang="en" sz="1400"/>
              <a:t> and 1/4? Express your answer as a simplified fraction</a:t>
            </a:r>
            <a:endParaRPr sz="1400"/>
          </a:p>
        </p:txBody>
      </p:sp>
      <p:sp>
        <p:nvSpPr>
          <p:cNvPr id="1265" name="Google Shape;1265;p42"/>
          <p:cNvSpPr/>
          <p:nvPr/>
        </p:nvSpPr>
        <p:spPr>
          <a:xfrm>
            <a:off x="1082975" y="37376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9" name="Shape 1269"/>
        <p:cNvGrpSpPr/>
        <p:nvPr/>
      </p:nvGrpSpPr>
      <p:grpSpPr>
        <a:xfrm>
          <a:off x="0" y="0"/>
          <a:ext cx="0" cy="0"/>
          <a:chOff x="0" y="0"/>
          <a:chExt cx="0" cy="0"/>
        </a:xfrm>
      </p:grpSpPr>
      <p:sp>
        <p:nvSpPr>
          <p:cNvPr id="1270" name="Google Shape;1270;p43"/>
          <p:cNvSpPr txBox="1"/>
          <p:nvPr/>
        </p:nvSpPr>
        <p:spPr>
          <a:xfrm>
            <a:off x="714352" y="1981225"/>
            <a:ext cx="28635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Budgeting for a trip</a:t>
            </a:r>
            <a:endParaRPr sz="2000">
              <a:solidFill>
                <a:schemeClr val="dk1"/>
              </a:solidFill>
              <a:latin typeface="Baloo 2 ExtraBold"/>
              <a:ea typeface="Baloo 2 ExtraBold"/>
              <a:cs typeface="Baloo 2 ExtraBold"/>
              <a:sym typeface="Baloo 2 ExtraBold"/>
            </a:endParaRPr>
          </a:p>
        </p:txBody>
      </p:sp>
      <p:sp>
        <p:nvSpPr>
          <p:cNvPr id="1271" name="Google Shape;1271;p4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Real-life application</a:t>
            </a:r>
            <a:endParaRPr/>
          </a:p>
        </p:txBody>
      </p:sp>
      <p:sp>
        <p:nvSpPr>
          <p:cNvPr id="1272" name="Google Shape;1272;p43"/>
          <p:cNvSpPr txBox="1"/>
          <p:nvPr/>
        </p:nvSpPr>
        <p:spPr>
          <a:xfrm>
            <a:off x="3887313" y="2557153"/>
            <a:ext cx="1363200" cy="649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Topics</a:t>
            </a:r>
            <a:endParaRPr sz="200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632963" y="2063503"/>
            <a:ext cx="429600" cy="557700"/>
          </a:xfrm>
          <a:prstGeom prst="bentConnector2">
            <a:avLst/>
          </a:prstGeom>
          <a:noFill/>
          <a:ln cap="flat" cmpd="sng" w="9525">
            <a:solidFill>
              <a:schemeClr val="lt1"/>
            </a:solidFill>
            <a:prstDash val="solid"/>
            <a:round/>
            <a:headEnd len="med" w="med" type="none"/>
            <a:tailEnd len="med" w="med" type="oval"/>
          </a:ln>
        </p:spPr>
      </p:cxnSp>
      <p:cxnSp>
        <p:nvCxnSpPr>
          <p:cNvPr id="1275" name="Google Shape;1275;p43"/>
          <p:cNvCxnSpPr>
            <a:stCxn id="1272" idx="2"/>
            <a:endCxn id="1276" idx="1"/>
          </p:cNvCxnSpPr>
          <p:nvPr/>
        </p:nvCxnSpPr>
        <p:spPr>
          <a:xfrm flipH="1" rot="-5400000">
            <a:off x="4662963" y="3112603"/>
            <a:ext cx="369600" cy="557700"/>
          </a:xfrm>
          <a:prstGeom prst="bentConnector2">
            <a:avLst/>
          </a:prstGeom>
          <a:noFill/>
          <a:ln cap="flat" cmpd="sng" w="9525">
            <a:solidFill>
              <a:schemeClr val="lt1"/>
            </a:solidFill>
            <a:prstDash val="solid"/>
            <a:round/>
            <a:headEnd len="med" w="med" type="none"/>
            <a:tailEnd len="med" w="med" type="oval"/>
          </a:ln>
        </p:spPr>
      </p:cxnSp>
      <p:sp>
        <p:nvSpPr>
          <p:cNvPr id="1277" name="Google Shape;1277;p43"/>
          <p:cNvSpPr txBox="1"/>
          <p:nvPr/>
        </p:nvSpPr>
        <p:spPr>
          <a:xfrm>
            <a:off x="715534"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Personal finance</a:t>
            </a:r>
            <a:endParaRPr sz="200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567337" y="1981225"/>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Architectural design</a:t>
            </a:r>
            <a:endParaRPr sz="200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559677"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Epidemiology </a:t>
            </a:r>
            <a:endParaRPr sz="200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flipH="1" rot="5400000">
            <a:off x="4075113" y="2063353"/>
            <a:ext cx="429600" cy="558000"/>
          </a:xfrm>
          <a:prstGeom prst="bentConnector2">
            <a:avLst/>
          </a:prstGeom>
          <a:noFill/>
          <a:ln cap="flat" cmpd="sng" w="9525">
            <a:solidFill>
              <a:schemeClr val="lt1"/>
            </a:solidFill>
            <a:prstDash val="solid"/>
            <a:round/>
            <a:headEnd len="med" w="med" type="none"/>
            <a:tailEnd len="med" w="med" type="oval"/>
          </a:ln>
        </p:spPr>
      </p:cxnSp>
      <p:cxnSp>
        <p:nvCxnSpPr>
          <p:cNvPr id="1282" name="Google Shape;1282;p43"/>
          <p:cNvCxnSpPr>
            <a:stCxn id="1272" idx="2"/>
            <a:endCxn id="1283" idx="3"/>
          </p:cNvCxnSpPr>
          <p:nvPr/>
        </p:nvCxnSpPr>
        <p:spPr>
          <a:xfrm rot="5400000">
            <a:off x="4104963" y="3112303"/>
            <a:ext cx="369600" cy="558300"/>
          </a:xfrm>
          <a:prstGeom prst="bentConnector2">
            <a:avLst/>
          </a:prstGeom>
          <a:noFill/>
          <a:ln cap="flat" cmpd="sng" w="9525">
            <a:solidFill>
              <a:schemeClr val="lt1"/>
            </a:solidFill>
            <a:prstDash val="solid"/>
            <a:round/>
            <a:headEnd len="med" w="med" type="none"/>
            <a:tailEnd len="med" w="med" type="oval"/>
          </a:ln>
        </p:spPr>
      </p:cxnSp>
      <p:sp>
        <p:nvSpPr>
          <p:cNvPr id="1281" name="Google Shape;1281;p43"/>
          <p:cNvSpPr/>
          <p:nvPr/>
        </p:nvSpPr>
        <p:spPr>
          <a:xfrm>
            <a:off x="3654038" y="1902775"/>
            <a:ext cx="3570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654039" y="3351525"/>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126756" y="190278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126756" y="335153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a:solidFill>
                  <a:schemeClr val="dk1"/>
                </a:solidFill>
                <a:latin typeface="DM Sans"/>
                <a:ea typeface="DM Sans"/>
                <a:cs typeface="DM Sans"/>
                <a:sym typeface="DM Sans"/>
              </a:rPr>
              <a:t>Divide the class</a:t>
            </a:r>
            <a:r>
              <a:rPr lang="en">
                <a:solidFill>
                  <a:schemeClr val="dk1"/>
                </a:solidFill>
                <a:latin typeface="DM Sans"/>
                <a:ea typeface="DM Sans"/>
                <a:cs typeface="DM Sans"/>
                <a:sym typeface="DM Sans"/>
              </a:rPr>
              <a:t> into small groups of 3-5 students. </a:t>
            </a:r>
            <a:r>
              <a:rPr lang="en">
                <a:solidFill>
                  <a:schemeClr val="dk1"/>
                </a:solidFill>
                <a:latin typeface="DM Sans"/>
                <a:ea typeface="DM Sans"/>
                <a:cs typeface="DM Sans"/>
                <a:sym typeface="DM Sans"/>
              </a:rPr>
              <a:t>Assign each group a </a:t>
            </a:r>
            <a:r>
              <a:rPr b="1" lang="en">
                <a:solidFill>
                  <a:schemeClr val="dk1"/>
                </a:solidFill>
                <a:latin typeface="DM Sans"/>
                <a:ea typeface="DM Sans"/>
                <a:cs typeface="DM Sans"/>
                <a:sym typeface="DM Sans"/>
              </a:rPr>
              <a:t>real-life application</a:t>
            </a:r>
            <a:r>
              <a:rPr lang="en">
                <a:solidFill>
                  <a:schemeClr val="dk1"/>
                </a:solidFill>
                <a:latin typeface="DM Sans"/>
                <a:ea typeface="DM Sans"/>
                <a:cs typeface="DM Sans"/>
                <a:sym typeface="DM Sans"/>
              </a:rPr>
              <a:t> for which they will have to use </a:t>
            </a:r>
            <a:r>
              <a:rPr b="1" lang="en">
                <a:solidFill>
                  <a:schemeClr val="dk1"/>
                </a:solidFill>
                <a:latin typeface="DM Sans"/>
                <a:ea typeface="DM Sans"/>
                <a:cs typeface="DM Sans"/>
                <a:sym typeface="DM Sans"/>
              </a:rPr>
              <a:t>math concepts</a:t>
            </a:r>
            <a:r>
              <a:rPr lang="en">
                <a:solidFill>
                  <a:schemeClr val="dk1"/>
                </a:solidFill>
                <a:latin typeface="DM Sans"/>
                <a:ea typeface="DM Sans"/>
                <a:cs typeface="DM Sans"/>
                <a:sym typeface="DM Sans"/>
              </a:rPr>
              <a:t> to solve</a:t>
            </a:r>
            <a:endParaRPr>
              <a:solidFill>
                <a:schemeClr val="dk1"/>
              </a:solidFill>
              <a:latin typeface="DM Sans"/>
              <a:ea typeface="DM Sans"/>
              <a:cs typeface="DM Sans"/>
              <a:sym typeface="DM Sans"/>
            </a:endParaRPr>
          </a:p>
        </p:txBody>
      </p:sp>
      <p:sp>
        <p:nvSpPr>
          <p:cNvPr id="1285" name="Google Shape;1285;p43"/>
          <p:cNvSpPr txBox="1"/>
          <p:nvPr/>
        </p:nvSpPr>
        <p:spPr>
          <a:xfrm>
            <a:off x="714352" y="2198905"/>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Consider </a:t>
            </a:r>
            <a:r>
              <a:rPr lang="en">
                <a:solidFill>
                  <a:schemeClr val="dk1"/>
                </a:solidFill>
                <a:latin typeface="DM Sans"/>
                <a:ea typeface="DM Sans"/>
                <a:cs typeface="DM Sans"/>
                <a:sym typeface="DM Sans"/>
              </a:rPr>
              <a:t>transportation</a:t>
            </a:r>
            <a:r>
              <a:rPr lang="en">
                <a:solidFill>
                  <a:schemeClr val="dk1"/>
                </a:solidFill>
                <a:latin typeface="DM Sans"/>
                <a:ea typeface="DM Sans"/>
                <a:cs typeface="DM Sans"/>
                <a:sym typeface="DM Sans"/>
              </a:rPr>
              <a:t>, accommodation, meals and other activities</a:t>
            </a:r>
            <a:endParaRPr>
              <a:solidFill>
                <a:schemeClr val="dk1"/>
              </a:solidFill>
              <a:latin typeface="DM Sans"/>
              <a:ea typeface="DM Sans"/>
              <a:cs typeface="DM Sans"/>
              <a:sym typeface="DM Sans"/>
            </a:endParaRPr>
          </a:p>
        </p:txBody>
      </p:sp>
      <p:sp>
        <p:nvSpPr>
          <p:cNvPr id="1286" name="Google Shape;1286;p43"/>
          <p:cNvSpPr txBox="1"/>
          <p:nvPr/>
        </p:nvSpPr>
        <p:spPr>
          <a:xfrm>
            <a:off x="5566999" y="219889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Design a floor plan, calculating the area of each room </a:t>
            </a:r>
            <a:endParaRPr>
              <a:solidFill>
                <a:schemeClr val="dk1"/>
              </a:solidFill>
              <a:latin typeface="DM Sans"/>
              <a:ea typeface="DM Sans"/>
              <a:cs typeface="DM Sans"/>
              <a:sym typeface="DM Sans"/>
            </a:endParaRPr>
          </a:p>
        </p:txBody>
      </p:sp>
      <p:sp>
        <p:nvSpPr>
          <p:cNvPr id="1287" name="Google Shape;1287;p43"/>
          <p:cNvSpPr txBox="1"/>
          <p:nvPr/>
        </p:nvSpPr>
        <p:spPr>
          <a:xfrm>
            <a:off x="714352"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Include expenses like rent, utilities, groceries </a:t>
            </a:r>
            <a:endParaRPr>
              <a:solidFill>
                <a:schemeClr val="dk1"/>
              </a:solidFill>
              <a:latin typeface="DM Sans"/>
              <a:ea typeface="DM Sans"/>
              <a:cs typeface="DM Sans"/>
              <a:sym typeface="DM Sans"/>
            </a:endParaRPr>
          </a:p>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and </a:t>
            </a:r>
            <a:r>
              <a:rPr lang="en">
                <a:solidFill>
                  <a:schemeClr val="dk1"/>
                </a:solidFill>
                <a:latin typeface="DM Sans"/>
                <a:ea typeface="DM Sans"/>
                <a:cs typeface="DM Sans"/>
                <a:sym typeface="DM Sans"/>
              </a:rPr>
              <a:t>entertainment</a:t>
            </a:r>
            <a:endParaRPr>
              <a:solidFill>
                <a:schemeClr val="dk1"/>
              </a:solidFill>
              <a:latin typeface="DM Sans"/>
              <a:ea typeface="DM Sans"/>
              <a:cs typeface="DM Sans"/>
              <a:sym typeface="DM Sans"/>
            </a:endParaRPr>
          </a:p>
        </p:txBody>
      </p:sp>
      <p:sp>
        <p:nvSpPr>
          <p:cNvPr id="1288" name="Google Shape;1288;p43"/>
          <p:cNvSpPr txBox="1"/>
          <p:nvPr/>
        </p:nvSpPr>
        <p:spPr>
          <a:xfrm>
            <a:off x="5559677"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Using statistical methods, analyze data on infection and recovery rates</a:t>
            </a:r>
            <a:endParaRPr>
              <a:solidFill>
                <a:schemeClr val="dk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4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b="1" lang="en">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a:t>
            </a:r>
            <a:r>
              <a:rPr lang="en">
                <a:solidFill>
                  <a:schemeClr val="dk1"/>
                </a:solidFill>
                <a:latin typeface="DM Sans"/>
                <a:ea typeface="DM Sans"/>
                <a:cs typeface="DM Sans"/>
                <a:sym typeface="DM Sans"/>
              </a:rPr>
              <a:t>them </a:t>
            </a:r>
            <a:r>
              <a:rPr lang="en">
                <a:solidFill>
                  <a:schemeClr val="dk1"/>
                </a:solidFill>
                <a:latin typeface="DM Sans"/>
                <a:ea typeface="DM Sans"/>
                <a:cs typeface="DM Sans"/>
                <a:sym typeface="DM Sans"/>
              </a:rPr>
              <a:t>to explore the pattern within their chosen number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b="0" l="37320" r="17028" t="0"/>
          <a:stretch/>
        </p:blipFill>
        <p:spPr>
          <a:xfrm>
            <a:off x="713225" y="1189100"/>
            <a:ext cx="2342400" cy="3414900"/>
          </a:xfrm>
          <a:prstGeom prst="roundRect">
            <a:avLst>
              <a:gd fmla="val 7696" name="adj"/>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 name="Shape 1300"/>
        <p:cNvGrpSpPr/>
        <p:nvPr/>
      </p:nvGrpSpPr>
      <p:grpSpPr>
        <a:xfrm>
          <a:off x="0" y="0"/>
          <a:ext cx="0" cy="0"/>
          <a:chOff x="0" y="0"/>
          <a:chExt cx="0" cy="0"/>
        </a:xfrm>
      </p:grpSpPr>
      <p:sp>
        <p:nvSpPr>
          <p:cNvPr id="1301" name="Google Shape;130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302" name="Google Shape;1302;p45"/>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the main mathematical concepts covered during the lesson</a:t>
            </a:r>
            <a:endParaRPr/>
          </a:p>
        </p:txBody>
      </p:sp>
      <p:sp>
        <p:nvSpPr>
          <p:cNvPr id="1303" name="Google Shape;1303;p45"/>
          <p:cNvSpPr txBox="1"/>
          <p:nvPr>
            <p:ph idx="2" type="subTitle"/>
          </p:nvPr>
        </p:nvSpPr>
        <p:spPr>
          <a:xfrm>
            <a:off x="3393748" y="2858089"/>
            <a:ext cx="23565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Emphasize the practical relevance of the concepts and skills of the lesson</a:t>
            </a:r>
            <a:endParaRPr/>
          </a:p>
        </p:txBody>
      </p:sp>
      <p:sp>
        <p:nvSpPr>
          <p:cNvPr id="1304" name="Google Shape;1304;p45"/>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glimpse into the upcoming lessons for continuity of learning</a:t>
            </a:r>
            <a:endParaRPr/>
          </a:p>
        </p:txBody>
      </p:sp>
      <p:sp>
        <p:nvSpPr>
          <p:cNvPr id="1305" name="Google Shape;1305;p45"/>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Summarize </a:t>
            </a:r>
            <a:endParaRPr/>
          </a:p>
          <a:p>
            <a:pPr indent="0" lvl="0" marL="0" rtl="0" algn="ctr">
              <a:spcBef>
                <a:spcPts val="0"/>
              </a:spcBef>
              <a:spcAft>
                <a:spcPts val="0"/>
              </a:spcAft>
              <a:buNone/>
            </a:pPr>
            <a:r>
              <a:rPr lang="en"/>
              <a:t>key concepts</a:t>
            </a:r>
            <a:endParaRPr/>
          </a:p>
        </p:txBody>
      </p:sp>
      <p:sp>
        <p:nvSpPr>
          <p:cNvPr id="1306" name="Google Shape;1306;p45"/>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Real-world applications</a:t>
            </a:r>
            <a:endParaRPr/>
          </a:p>
        </p:txBody>
      </p:sp>
      <p:sp>
        <p:nvSpPr>
          <p:cNvPr id="1307" name="Google Shape;1307;p45"/>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Preview </a:t>
            </a:r>
            <a:endParaRPr/>
          </a:p>
          <a:p>
            <a:pPr indent="0" lvl="0" marL="0" rtl="0" algn="ctr">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751" name="Google Shape;751;p28"/>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752" name="Google Shape;752;p28"/>
          <p:cNvSpPr txBox="1"/>
          <p:nvPr/>
        </p:nvSpPr>
        <p:spPr>
          <a:xfrm>
            <a:off x="831900" y="404447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3">
                  <a:extLst>
                    <a:ext uri="{A12FA001-AC4F-418D-AE19-62706E023703}">
                      <ahyp:hlinkClr val="tx"/>
                    </a:ext>
                  </a:extLst>
                </a:hlinkClick>
              </a:rPr>
              <a:t>Slidesgo</a:t>
            </a:r>
            <a:r>
              <a:rPr lang="en" sz="1000">
                <a:solidFill>
                  <a:schemeClr val="dk1"/>
                </a:solidFill>
                <a:uFill>
                  <a:noFill/>
                </a:uFill>
                <a:latin typeface="DM Sans"/>
                <a:ea typeface="DM Sans"/>
                <a:cs typeface="DM Sans"/>
                <a:sym typeface="DM Sans"/>
                <a:hlinkClick r:id="rId4">
                  <a:extLst>
                    <a:ext uri="{A12FA001-AC4F-418D-AE19-62706E023703}">
                      <ahyp:hlinkClr val="tx"/>
                    </a:ext>
                  </a:extLst>
                </a:hlinkClick>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5">
                  <a:extLst>
                    <a:ext uri="{A12FA001-AC4F-418D-AE19-62706E023703}">
                      <ahyp:hlinkClr val="tx"/>
                    </a:ext>
                  </a:extLst>
                </a:hlinkClick>
              </a:rPr>
              <a:t>Blog</a:t>
            </a:r>
            <a:r>
              <a:rPr lang="en" sz="1000">
                <a:solidFill>
                  <a:schemeClr val="dk1"/>
                </a:solidFill>
                <a:latin typeface="DM Sans"/>
                <a:ea typeface="DM Sans"/>
                <a:cs typeface="DM Sans"/>
                <a:sym typeface="DM Sans"/>
              </a:rPr>
              <a:t> |</a:t>
            </a:r>
            <a:r>
              <a:rPr b="1"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6">
                  <a:extLst>
                    <a:ext uri="{A12FA001-AC4F-418D-AE19-62706E023703}">
                      <ahyp:hlinkClr val="tx"/>
                    </a:ext>
                  </a:extLst>
                </a:hlinkClick>
              </a:rPr>
              <a:t>FA</a:t>
            </a:r>
            <a:r>
              <a:rPr b="1" lang="en" sz="1000" u="sng">
                <a:solidFill>
                  <a:schemeClr val="dk1"/>
                </a:solidFill>
                <a:latin typeface="DM Sans"/>
                <a:ea typeface="DM Sans"/>
                <a:cs typeface="DM Sans"/>
                <a:sym typeface="DM Sans"/>
              </a:rPr>
              <a:t>Qs</a:t>
            </a:r>
            <a:endParaRPr b="1" sz="1000" u="sng">
              <a:solidFill>
                <a:schemeClr val="dk1"/>
              </a:solidFill>
              <a:latin typeface="DM Sans"/>
              <a:ea typeface="DM Sans"/>
              <a:cs typeface="DM Sans"/>
              <a:sym typeface="DM Sans"/>
            </a:endParaRPr>
          </a:p>
        </p:txBody>
      </p:sp>
      <p:sp>
        <p:nvSpPr>
          <p:cNvPr id="753" name="Google Shape;753;p28"/>
          <p:cNvSpPr txBox="1"/>
          <p:nvPr/>
        </p:nvSpPr>
        <p:spPr>
          <a:xfrm>
            <a:off x="3012150" y="4044475"/>
            <a:ext cx="55305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You can visit our sister </a:t>
            </a:r>
            <a:r>
              <a:rPr lang="en" sz="1000">
                <a:solidFill>
                  <a:schemeClr val="dk1"/>
                </a:solidFill>
                <a:latin typeface="DM Sans"/>
                <a:ea typeface="DM Sans"/>
                <a:cs typeface="DM Sans"/>
                <a:sym typeface="DM Sans"/>
              </a:rPr>
              <a:t>projects</a:t>
            </a:r>
            <a:r>
              <a:rPr lang="en" sz="1000">
                <a:solidFill>
                  <a:schemeClr val="dk1"/>
                </a:solidFill>
                <a:latin typeface="DM Sans"/>
                <a:ea typeface="DM Sans"/>
                <a:cs typeface="DM Sans"/>
                <a:sym typeface="DM Sans"/>
              </a:rPr>
              <a:t>:</a:t>
            </a:r>
            <a:br>
              <a:rPr lang="en" sz="10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7">
                  <a:extLst>
                    <a:ext uri="{A12FA001-AC4F-418D-AE19-62706E023703}">
                      <ahyp:hlinkClr val="tx"/>
                    </a:ext>
                  </a:extLst>
                </a:hlinkClick>
              </a:rPr>
              <a:t>Freepik</a:t>
            </a:r>
            <a:r>
              <a:rPr b="1"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8">
                  <a:extLst>
                    <a:ext uri="{A12FA001-AC4F-418D-AE19-62706E023703}">
                      <ahyp:hlinkClr val="tx"/>
                    </a:ext>
                  </a:extLst>
                </a:hlinkClick>
              </a:rPr>
              <a:t>Flaticon</a:t>
            </a:r>
            <a:r>
              <a:rPr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9">
                  <a:extLst>
                    <a:ext uri="{A12FA001-AC4F-418D-AE19-62706E023703}">
                      <ahyp:hlinkClr val="tx"/>
                    </a:ext>
                  </a:extLst>
                </a:hlinkClick>
              </a:rPr>
              <a:t>Storyset</a:t>
            </a:r>
            <a:r>
              <a:rPr lang="en" sz="1000">
                <a:solidFill>
                  <a:schemeClr val="dk1"/>
                </a:solidFill>
                <a:latin typeface="DM Sans"/>
                <a:ea typeface="DM Sans"/>
                <a:cs typeface="DM Sans"/>
                <a:sym typeface="DM Sans"/>
              </a:rPr>
              <a:t> | </a:t>
            </a:r>
            <a:r>
              <a:rPr b="1" lang="en" sz="1000" u="sng">
                <a:solidFill>
                  <a:schemeClr val="dk1"/>
                </a:solidFill>
                <a:latin typeface="DM Sans"/>
                <a:ea typeface="DM Sans"/>
                <a:cs typeface="DM Sans"/>
                <a:sym typeface="DM Sans"/>
                <a:hlinkClick r:id="rId10">
                  <a:extLst>
                    <a:ext uri="{A12FA001-AC4F-418D-AE19-62706E023703}">
                      <ahyp:hlinkClr val="tx"/>
                    </a:ext>
                  </a:extLst>
                </a:hlinkClick>
              </a:rPr>
              <a:t>Wepik</a:t>
            </a:r>
            <a:r>
              <a:rPr lang="en" sz="1000">
                <a:solidFill>
                  <a:schemeClr val="dk1"/>
                </a:solidFill>
                <a:uFill>
                  <a:noFill/>
                </a:uFill>
                <a:latin typeface="DM Sans"/>
                <a:ea typeface="DM Sans"/>
                <a:cs typeface="DM Sans"/>
                <a:sym typeface="DM Sans"/>
                <a:hlinkClick r:id="rId11">
                  <a:extLst>
                    <a:ext uri="{A12FA001-AC4F-418D-AE19-62706E023703}">
                      <ahyp:hlinkClr val="tx"/>
                    </a:ext>
                  </a:extLst>
                </a:hlinkClick>
              </a:rPr>
              <a:t> </a:t>
            </a:r>
            <a:r>
              <a:rPr lang="en" sz="1000">
                <a:solidFill>
                  <a:schemeClr val="dk1"/>
                </a:solidFill>
                <a:latin typeface="DM Sans"/>
                <a:ea typeface="DM Sans"/>
                <a:cs typeface="DM Sans"/>
                <a:sym typeface="DM Sans"/>
              </a:rPr>
              <a:t>|</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12">
                  <a:extLst>
                    <a:ext uri="{A12FA001-AC4F-418D-AE19-62706E023703}">
                      <ahyp:hlinkClr val="tx"/>
                    </a:ext>
                  </a:extLst>
                </a:hlinkClick>
              </a:rPr>
              <a:t>Vi</a:t>
            </a:r>
            <a:r>
              <a:rPr b="1" lang="en" sz="1000" u="sng">
                <a:solidFill>
                  <a:schemeClr val="dk1"/>
                </a:solidFill>
                <a:latin typeface="DM Sans"/>
                <a:ea typeface="DM Sans"/>
                <a:cs typeface="DM Sans"/>
                <a:sym typeface="DM Sans"/>
                <a:hlinkClick r:id="rId13">
                  <a:extLst>
                    <a:ext uri="{A12FA001-AC4F-418D-AE19-62706E023703}">
                      <ahyp:hlinkClr val="tx"/>
                    </a:ext>
                  </a:extLst>
                </a:hlinkClick>
              </a:rPr>
              <a:t>devo</a:t>
            </a:r>
            <a:endParaRPr b="1" sz="1000" u="sng">
              <a:solidFill>
                <a:schemeClr val="dk1"/>
              </a:solidFill>
              <a:latin typeface="DM Sans"/>
              <a:ea typeface="DM Sans"/>
              <a:cs typeface="DM Sans"/>
              <a:sym typeface="DM Sans"/>
            </a:endParaRPr>
          </a:p>
        </p:txBody>
      </p:sp>
      <p:graphicFrame>
        <p:nvGraphicFramePr>
          <p:cNvPr id="754" name="Google Shape;754;p28"/>
          <p:cNvGraphicFramePr/>
          <p:nvPr/>
        </p:nvGraphicFramePr>
        <p:xfrm>
          <a:off x="793225" y="1652235"/>
          <a:ext cx="3000000" cy="3000000"/>
        </p:xfrm>
        <a:graphic>
          <a:graphicData uri="http://schemas.openxmlformats.org/drawingml/2006/table">
            <a:tbl>
              <a:tblPr>
                <a:noFill/>
                <a:tableStyleId>{26359DAC-6A2F-4030-B6B0-A1BD55EF2954}</a:tableStyleId>
              </a:tblPr>
              <a:tblGrid>
                <a:gridCol w="2298825"/>
                <a:gridCol w="5258725"/>
              </a:tblGrid>
              <a:tr h="36870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4">
                            <a:extLst>
                              <a:ext uri="{A12FA001-AC4F-418D-AE19-62706E023703}">
                                <ahyp:hlinkClr val="tx"/>
                              </a:ext>
                            </a:extLst>
                          </a:hlinkClick>
                        </a:rPr>
                        <a:t>F</a:t>
                      </a:r>
                      <a:r>
                        <a:rPr lang="en" sz="1000" u="sng">
                          <a:solidFill>
                            <a:schemeClr val="dk1"/>
                          </a:solidFill>
                          <a:latin typeface="Baloo 2 ExtraBold"/>
                          <a:ea typeface="Baloo 2 ExtraBold"/>
                          <a:cs typeface="Baloo 2 ExtraBold"/>
                          <a:sym typeface="Baloo 2 ExtraBold"/>
                          <a:hlinkClick action="ppaction://hlinksldjump" r:id="rId15">
                            <a:extLst>
                              <a:ext uri="{A12FA001-AC4F-418D-AE19-62706E023703}">
                                <ahyp:hlinkClr val="tx"/>
                              </a:ext>
                            </a:extLst>
                          </a:hlinkClick>
                        </a:rPr>
                        <a:t>onts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To </a:t>
                      </a:r>
                      <a:r>
                        <a:rPr lang="en" sz="1000">
                          <a:solidFill>
                            <a:schemeClr val="dk1"/>
                          </a:solidFill>
                          <a:latin typeface="DM Sans"/>
                          <a:ea typeface="DM Sans"/>
                          <a:cs typeface="DM Sans"/>
                          <a:sym typeface="DM Sans"/>
                        </a:rPr>
                        <a:t>view this template correctly in PowerPoint, download and install the fonts we used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6">
                            <a:extLst>
                              <a:ext uri="{A12FA001-AC4F-418D-AE19-62706E023703}">
                                <ahyp:hlinkClr val="tx"/>
                              </a:ext>
                            </a:extLst>
                          </a:hlinkClick>
                        </a:rPr>
                        <a:t>U</a:t>
                      </a:r>
                      <a:r>
                        <a:rPr lang="en" sz="1000" u="sng">
                          <a:solidFill>
                            <a:schemeClr val="dk1"/>
                          </a:solidFill>
                          <a:latin typeface="Baloo 2 ExtraBold"/>
                          <a:ea typeface="Baloo 2 ExtraBold"/>
                          <a:cs typeface="Baloo 2 ExtraBold"/>
                          <a:sym typeface="Baloo 2 ExtraBold"/>
                          <a:hlinkClick action="ppaction://hlinksldjump" r:id="rId17">
                            <a:extLst>
                              <a:ext uri="{A12FA001-AC4F-418D-AE19-62706E023703}">
                                <ahyp:hlinkClr val="tx"/>
                              </a:ext>
                            </a:extLst>
                          </a:hlinkClick>
                        </a:rPr>
                        <a:t>sed</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18">
                            <a:extLst>
                              <a:ext uri="{A12FA001-AC4F-418D-AE19-62706E023703}">
                                <ahyp:hlinkClr val="tx"/>
                              </a:ext>
                            </a:extLst>
                          </a:hlinkClick>
                        </a:rPr>
                        <a:t>alternative</a:t>
                      </a:r>
                      <a:r>
                        <a:rPr lang="en" sz="1000" u="sng">
                          <a:solidFill>
                            <a:schemeClr val="dk1"/>
                          </a:solidFill>
                          <a:latin typeface="Baloo 2 ExtraBold"/>
                          <a:ea typeface="Baloo 2 ExtraBold"/>
                          <a:cs typeface="Baloo 2 ExtraBold"/>
                          <a:sym typeface="Baloo 2 ExtraBold"/>
                          <a:hlinkClick action="ppaction://hlinksldjump" r:id="rId19">
                            <a:extLst>
                              <a:ext uri="{A12FA001-AC4F-418D-AE19-62706E023703}">
                                <ahyp:hlinkClr val="tx"/>
                              </a:ext>
                            </a:extLst>
                          </a:hlinkClick>
                        </a:rPr>
                        <a:t> </a:t>
                      </a:r>
                      <a:r>
                        <a:rPr lang="en" sz="1000" u="sng">
                          <a:solidFill>
                            <a:schemeClr val="dk1"/>
                          </a:solidFill>
                          <a:latin typeface="Baloo 2 ExtraBold"/>
                          <a:ea typeface="Baloo 2 ExtraBold"/>
                          <a:cs typeface="Baloo 2 ExtraBold"/>
                          <a:sym typeface="Baloo 2 ExtraBold"/>
                          <a:hlinkClick action="ppaction://hlinksldjump" r:id="rId20">
                            <a:extLst>
                              <a:ext uri="{A12FA001-AC4F-418D-AE19-62706E023703}">
                                <ahyp:hlinkClr val="tx"/>
                              </a:ext>
                            </a:extLst>
                          </a:hlinkClick>
                        </a:rPr>
                        <a:t>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1">
                            <a:extLst>
                              <a:ext uri="{A12FA001-AC4F-418D-AE19-62706E023703}">
                                <ahyp:hlinkClr val="tx"/>
                              </a:ext>
                            </a:extLst>
                          </a:hlinkClick>
                        </a:rPr>
                        <a:t>T</a:t>
                      </a:r>
                      <a:r>
                        <a:rPr lang="en" sz="1000" u="sng">
                          <a:solidFill>
                            <a:schemeClr val="dk1"/>
                          </a:solidFill>
                          <a:latin typeface="Baloo 2 ExtraBold"/>
                          <a:ea typeface="Baloo 2 ExtraBold"/>
                          <a:cs typeface="Baloo 2 ExtraBold"/>
                          <a:sym typeface="Baloo 2 ExtraBold"/>
                          <a:hlinkClick action="ppaction://hlinksldjump" r:id="rId22">
                            <a:extLst>
                              <a:ext uri="{A12FA001-AC4F-418D-AE19-62706E023703}">
                                <ahyp:hlinkClr val="tx"/>
                              </a:ext>
                            </a:extLst>
                          </a:hlinkClick>
                        </a:rPr>
                        <a:t>hanks slide</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3">
                            <a:extLst>
                              <a:ext uri="{A12FA001-AC4F-418D-AE19-62706E023703}">
                                <ahyp:hlinkClr val="tx"/>
                              </a:ext>
                            </a:extLst>
                          </a:hlinkClick>
                        </a:rPr>
                        <a:t>C</a:t>
                      </a:r>
                      <a:r>
                        <a:rPr lang="en" sz="1000" u="sng">
                          <a:solidFill>
                            <a:schemeClr val="dk1"/>
                          </a:solidFill>
                          <a:latin typeface="Baloo 2 ExtraBold"/>
                          <a:ea typeface="Baloo 2 ExtraBold"/>
                          <a:cs typeface="Baloo 2 ExtraBold"/>
                          <a:sym typeface="Baloo 2 ExtraBold"/>
                          <a:hlinkClick action="ppaction://hlinksldjump" r:id="rId24">
                            <a:extLst>
                              <a:ext uri="{A12FA001-AC4F-418D-AE19-62706E023703}">
                                <ahyp:hlinkClr val="tx"/>
                              </a:ext>
                            </a:extLst>
                          </a:hlinkClick>
                        </a:rPr>
                        <a:t>olors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5">
                            <a:extLst>
                              <a:ext uri="{A12FA001-AC4F-418D-AE19-62706E023703}">
                                <ahyp:hlinkClr val="tx"/>
                              </a:ext>
                            </a:extLst>
                          </a:hlinkClick>
                        </a:rPr>
                        <a:t>I</a:t>
                      </a:r>
                      <a:r>
                        <a:rPr lang="en" sz="1000" u="sng">
                          <a:solidFill>
                            <a:schemeClr val="dk1"/>
                          </a:solidFill>
                          <a:latin typeface="Baloo 2 ExtraBold"/>
                          <a:ea typeface="Baloo 2 ExtraBold"/>
                          <a:cs typeface="Baloo 2 ExtraBold"/>
                          <a:sym typeface="Baloo 2 ExtraBold"/>
                          <a:hlinkClick action="ppaction://hlinksldjump" r:id="rId26">
                            <a:extLst>
                              <a:ext uri="{A12FA001-AC4F-418D-AE19-62706E023703}">
                                <ahyp:hlinkClr val="tx"/>
                              </a:ext>
                            </a:extLst>
                          </a:hlinkClick>
                        </a:rPr>
                        <a:t>cons</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27">
                            <a:extLst>
                              <a:ext uri="{A12FA001-AC4F-418D-AE19-62706E023703}">
                                <ahyp:hlinkClr val="tx"/>
                              </a:ext>
                            </a:extLst>
                          </a:hlinkClick>
                        </a:rPr>
                        <a:t>infographic 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a:solidFill>
                            <a:schemeClr val="dk1"/>
                          </a:solidFill>
                          <a:latin typeface="Baloo 2 ExtraBold"/>
                          <a:ea typeface="Baloo 2 ExtraBold"/>
                          <a:cs typeface="Baloo 2 ExtraBold"/>
                          <a:sym typeface="Baloo 2 ExtraBold"/>
                        </a:rPr>
                        <a:t>E</a:t>
                      </a:r>
                      <a:r>
                        <a:rPr lang="en" sz="1000">
                          <a:solidFill>
                            <a:schemeClr val="dk1"/>
                          </a:solidFill>
                          <a:latin typeface="Baloo 2 ExtraBold"/>
                          <a:ea typeface="Baloo 2 ExtraBold"/>
                          <a:cs typeface="Baloo 2 ExtraBold"/>
                          <a:sym typeface="Baloo 2 ExtraBold"/>
                        </a:rPr>
                        <a:t>ditable presentation theme </a:t>
                      </a:r>
                      <a:endParaRPr sz="10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a:t>
                      </a:r>
                      <a:r>
                        <a:rPr lang="en" sz="1000">
                          <a:solidFill>
                            <a:schemeClr val="dk1"/>
                          </a:solidFill>
                          <a:latin typeface="DM Sans Light"/>
                          <a:ea typeface="DM Sans Light"/>
                          <a:cs typeface="DM Sans Light"/>
                          <a:sym typeface="DM Sans Light"/>
                        </a:rPr>
                        <a:t> </a:t>
                      </a:r>
                      <a:r>
                        <a:rPr b="1" lang="en" sz="1000" u="sng">
                          <a:solidFill>
                            <a:schemeClr val="dk1"/>
                          </a:solidFill>
                          <a:latin typeface="DM Sans"/>
                          <a:ea typeface="DM Sans"/>
                          <a:cs typeface="DM Sans"/>
                          <a:sym typeface="DM Sans"/>
                          <a:hlinkClick r:id="rId28">
                            <a:extLst>
                              <a:ext uri="{A12FA001-AC4F-418D-AE19-62706E023703}">
                                <ahyp:hlinkClr val="tx"/>
                              </a:ext>
                            </a:extLst>
                          </a:hlinkClick>
                        </a:rPr>
                        <a:t>here</a:t>
                      </a:r>
                      <a:endParaRPr b="1" sz="1000" u="sng">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6"/>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341" name="Google Shape;1341;p46"/>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latin typeface="DM Sans Medium"/>
                <a:ea typeface="DM Sans Medium"/>
                <a:cs typeface="DM Sans Medium"/>
                <a:sym typeface="DM Sans Medium"/>
              </a:rPr>
              <a:t>D</a:t>
            </a:r>
            <a:r>
              <a:rPr lang="en" sz="2000">
                <a:latin typeface="DM Sans Medium"/>
                <a:ea typeface="DM Sans Medium"/>
                <a:cs typeface="DM Sans Medium"/>
                <a:sym typeface="DM Sans Medium"/>
              </a:rPr>
              <a:t>o you have any questions?</a:t>
            </a:r>
            <a:endParaRPr sz="2000">
              <a:latin typeface="DM Sans Medium"/>
              <a:ea typeface="DM Sans Medium"/>
              <a:cs typeface="DM Sans Medium"/>
              <a:sym typeface="DM Sans Medium"/>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342" name="Google Shape;1342;p46"/>
          <p:cNvSpPr txBox="1"/>
          <p:nvPr/>
        </p:nvSpPr>
        <p:spPr>
          <a:xfrm>
            <a:off x="71322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Please keep this slide for </a:t>
            </a:r>
            <a:r>
              <a:rPr lang="en" sz="1200">
                <a:solidFill>
                  <a:schemeClr val="dk1"/>
                </a:solidFill>
                <a:latin typeface="DM Sans"/>
                <a:ea typeface="DM Sans"/>
                <a:cs typeface="DM Sans"/>
                <a:sym typeface="DM Sans"/>
              </a:rPr>
              <a:t>attribution</a:t>
            </a:r>
            <a:endParaRPr sz="1200">
              <a:solidFill>
                <a:schemeClr val="dk1"/>
              </a:solidFill>
              <a:latin typeface="DM Sans"/>
              <a:ea typeface="DM Sans"/>
              <a:cs typeface="DM Sans"/>
              <a:sym typeface="DM Sans"/>
            </a:endParaRPr>
          </a:p>
        </p:txBody>
      </p:sp>
      <p:grpSp>
        <p:nvGrpSpPr>
          <p:cNvPr id="1343" name="Google Shape;1343;p46"/>
          <p:cNvGrpSpPr/>
          <p:nvPr/>
        </p:nvGrpSpPr>
        <p:grpSpPr>
          <a:xfrm>
            <a:off x="1711667" y="3115538"/>
            <a:ext cx="399178" cy="399178"/>
            <a:chOff x="2038375" y="3798025"/>
            <a:chExt cx="841792" cy="841792"/>
          </a:xfrm>
        </p:grpSpPr>
        <p:sp>
          <p:nvSpPr>
            <p:cNvPr id="1344" name="Google Shape;1344;p4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6"/>
          <p:cNvGrpSpPr/>
          <p:nvPr/>
        </p:nvGrpSpPr>
        <p:grpSpPr>
          <a:xfrm>
            <a:off x="2569312" y="3171892"/>
            <a:ext cx="407391" cy="286470"/>
            <a:chOff x="3476576" y="2633631"/>
            <a:chExt cx="417024" cy="293244"/>
          </a:xfrm>
        </p:grpSpPr>
        <p:sp>
          <p:nvSpPr>
            <p:cNvPr id="1347" name="Google Shape;1347;p4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46"/>
          <p:cNvGrpSpPr/>
          <p:nvPr/>
        </p:nvGrpSpPr>
        <p:grpSpPr>
          <a:xfrm>
            <a:off x="845801" y="3111431"/>
            <a:ext cx="407432" cy="407391"/>
            <a:chOff x="812101" y="2571761"/>
            <a:chExt cx="417066" cy="417024"/>
          </a:xfrm>
        </p:grpSpPr>
        <p:sp>
          <p:nvSpPr>
            <p:cNvPr id="1350" name="Google Shape;1350;p4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rect b="b" l="l" r="r" t="t"/>
                <a:pathLst>
                  <a:path extrusionOk="0" h="245" w="273">
                    <a:moveTo>
                      <a:pt x="0" y="10"/>
                    </a:moveTo>
                    <a:lnTo>
                      <a:pt x="14" y="190"/>
                    </a:lnTo>
                    <a:lnTo>
                      <a:pt x="273" y="245"/>
                    </a:lnTo>
                    <a:lnTo>
                      <a:pt x="141" y="111"/>
                    </a:lnTo>
                    <a:lnTo>
                      <a:pt x="109" y="0"/>
                    </a:lnTo>
                    <a:lnTo>
                      <a:pt x="0" y="1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rect b="b" l="l" r="r" t="t"/>
                <a:pathLst>
                  <a:path extrusionOk="0" h="220" w="268">
                    <a:moveTo>
                      <a:pt x="245" y="7"/>
                    </a:moveTo>
                    <a:lnTo>
                      <a:pt x="268" y="160"/>
                    </a:lnTo>
                    <a:lnTo>
                      <a:pt x="0" y="220"/>
                    </a:lnTo>
                    <a:lnTo>
                      <a:pt x="144" y="84"/>
                    </a:lnTo>
                    <a:lnTo>
                      <a:pt x="134" y="0"/>
                    </a:lnTo>
                    <a:lnTo>
                      <a:pt x="245" y="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0" name="Google Shape;1380;p46"/>
              <p:cNvSpPr/>
              <p:nvPr/>
            </p:nvSpPr>
            <p:spPr>
              <a:xfrm flipH="1" rot="-633488">
                <a:off x="5673471" y="1766217"/>
                <a:ext cx="128195" cy="253687"/>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2" name="Google Shape;1382;p46"/>
              <p:cNvSpPr/>
              <p:nvPr/>
            </p:nvSpPr>
            <p:spPr>
              <a:xfrm flipH="1" rot="-633489">
                <a:off x="5671050" y="1807722"/>
                <a:ext cx="125496" cy="130217"/>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3" name="Google Shape;1383;p46"/>
              <p:cNvSpPr/>
              <p:nvPr/>
            </p:nvSpPr>
            <p:spPr>
              <a:xfrm flipH="1" rot="-633481">
                <a:off x="5635960" y="1614358"/>
                <a:ext cx="237497" cy="284723"/>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4" name="Google Shape;1384;p46"/>
              <p:cNvSpPr/>
              <p:nvPr/>
            </p:nvSpPr>
            <p:spPr>
              <a:xfrm flipH="1" rot="-633479">
                <a:off x="5700559" y="1773589"/>
                <a:ext cx="39808" cy="22265"/>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5" name="Google Shape;1385;p46"/>
              <p:cNvSpPr/>
              <p:nvPr/>
            </p:nvSpPr>
            <p:spPr>
              <a:xfrm flipH="1" rot="-633483">
                <a:off x="5851296" y="1772282"/>
                <a:ext cx="24290" cy="16193"/>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6" name="Google Shape;1386;p46"/>
              <p:cNvSpPr/>
              <p:nvPr/>
            </p:nvSpPr>
            <p:spPr>
              <a:xfrm flipH="1" rot="-633483">
                <a:off x="5827115" y="1742475"/>
                <a:ext cx="18892" cy="3778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7" name="Google Shape;1387;p46"/>
              <p:cNvSpPr/>
              <p:nvPr/>
            </p:nvSpPr>
            <p:spPr>
              <a:xfrm flipH="1" rot="-633483">
                <a:off x="5761344" y="1743130"/>
                <a:ext cx="18217" cy="3778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8" name="Google Shape;1388;p46"/>
              <p:cNvSpPr/>
              <p:nvPr/>
            </p:nvSpPr>
            <p:spPr>
              <a:xfrm flipH="1" rot="-633481">
                <a:off x="5716394" y="1692684"/>
                <a:ext cx="62073" cy="57349"/>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9" name="Google Shape;1389;p46"/>
              <p:cNvSpPr/>
              <p:nvPr/>
            </p:nvSpPr>
            <p:spPr>
              <a:xfrm flipH="1" rot="-633480">
                <a:off x="5819509" y="1698490"/>
                <a:ext cx="43181" cy="49253"/>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46"/>
              <p:cNvSpPr/>
              <p:nvPr/>
            </p:nvSpPr>
            <p:spPr>
              <a:xfrm flipH="1" rot="-633491">
                <a:off x="5600603" y="1703363"/>
                <a:ext cx="85216" cy="148277"/>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1" name="Google Shape;1391;p46"/>
              <p:cNvSpPr/>
              <p:nvPr/>
            </p:nvSpPr>
            <p:spPr>
              <a:xfrm flipH="1" rot="-633480">
                <a:off x="5591390" y="1546767"/>
                <a:ext cx="311041" cy="236819"/>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4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sp>
        <p:nvSpPr>
          <p:cNvPr id="1433" name="Google Shape;1433;p47"/>
          <p:cNvSpPr/>
          <p:nvPr/>
        </p:nvSpPr>
        <p:spPr>
          <a:xfrm>
            <a:off x="713225" y="3833511"/>
            <a:ext cx="381468" cy="382571"/>
          </a:xfrm>
          <a:custGeom>
            <a:rect b="b" l="l" r="r" t="t"/>
            <a:pathLst>
              <a:path extrusionOk="0" h="146" w="146">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rect b="b" l="l" r="r" t="t"/>
            <a:pathLst>
              <a:path extrusionOk="0" h="146" w="128">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rect b="b" l="l" r="r" t="t"/>
              <a:pathLst>
                <a:path extrusionOk="0" h="183" w="183">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rect b="b" l="l" r="r" t="t"/>
              <a:pathLst>
                <a:path extrusionOk="0" h="183" w="266">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rect b="b" l="l" r="r" t="t"/>
              <a:pathLst>
                <a:path extrusionOk="0" h="146" w="146">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rect b="b" l="l" r="r" t="t"/>
              <a:pathLst>
                <a:path extrusionOk="0" h="67" w="43">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rect b="b" l="l" r="r" t="t"/>
              <a:pathLst>
                <a:path extrusionOk="0" h="67" w="43">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rect b="b" l="l" r="r" t="t"/>
              <a:pathLst>
                <a:path extrusionOk="0" h="42" w="77">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rect b="b" l="l" r="r" t="t"/>
            <a:pathLst>
              <a:path extrusionOk="0" h="146" w="146">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rect b="b" l="l" r="r" t="t"/>
            <a:pathLst>
              <a:path extrusionOk="0" h="347" w="323">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rect b="b" l="l" r="r" t="t"/>
            <a:pathLst>
              <a:path extrusionOk="0" h="146" w="146">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rect b="b" l="l" r="r" t="t"/>
            <a:pathLst>
              <a:path extrusionOk="0" h="300" w="347">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rect b="b" l="l" r="r" t="t"/>
              <a:pathLst>
                <a:path extrusionOk="0" h="146" w="111">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rect b="b" l="l" r="r" t="t"/>
              <a:pathLst>
                <a:path extrusionOk="0" h="76" w="77">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rect b="b" l="l" r="r" t="t"/>
              <a:pathLst>
                <a:path extrusionOk="0" h="347" w="347">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rect b="b" l="l" r="r" t="t"/>
              <a:pathLst>
                <a:path extrusionOk="0" h="285" w="288">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rect b="b" l="l" r="r" t="t"/>
            <a:pathLst>
              <a:path extrusionOk="0" h="324" w="347">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rect b="b" l="l" r="r" t="t"/>
              <a:pathLst>
                <a:path extrusionOk="0" h="62" w="204">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rect b="b" l="l" r="r" t="t"/>
              <a:pathLst>
                <a:path extrusionOk="0" h="62" w="164">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rect b="b" l="l" r="r" t="t"/>
              <a:pathLst>
                <a:path extrusionOk="0" h="62" w="121">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rect b="b" l="l" r="r" t="t"/>
              <a:pathLst>
                <a:path extrusionOk="0" h="62" w="62">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rect b="b" l="l" r="r" t="t"/>
              <a:pathLst>
                <a:path extrusionOk="0" h="62" w="61">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rect b="b" l="l" r="r" t="t"/>
              <a:pathLst>
                <a:path extrusionOk="0" h="62" w="62">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rect b="b" l="l" r="r" t="t"/>
              <a:pathLst>
                <a:path extrusionOk="0" h="348" w="347">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rect b="b" l="l" r="r" t="t"/>
              <a:pathLst>
                <a:path extrusionOk="0" h="146" w="146">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rect b="b" l="l" r="r" t="t"/>
            <a:pathLst>
              <a:path extrusionOk="0" h="338" w="346">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rect b="b" l="l" r="r" t="t"/>
              <a:pathLst>
                <a:path extrusionOk="0" h="137" w="68">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rect b="b" l="l" r="r" t="t"/>
              <a:pathLst>
                <a:path extrusionOk="0" h="137" w="69">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rect b="b" l="l" r="r" t="t"/>
            <a:pathLst>
              <a:path extrusionOk="0" h="146" w="146">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rect b="b" l="l" r="r" t="t"/>
            <a:pathLst>
              <a:path extrusionOk="0" h="94" w="146">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rect b="b" l="l" r="r" t="t"/>
              <a:pathLst>
                <a:path extrusionOk="0" h="69" w="69">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rect b="b" l="l" r="r" t="t"/>
              <a:pathLst>
                <a:path extrusionOk="0" h="69" w="69">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rect b="b" l="l" r="r" t="t"/>
              <a:pathLst>
                <a:path extrusionOk="0" h="60" w="6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rect b="b" l="l" r="r" t="t"/>
              <a:pathLst>
                <a:path extrusionOk="0" h="60" w="6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rect b="b" l="l" r="r" t="t"/>
              <a:pathLst>
                <a:path extrusionOk="0" h="128" w="128">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rect b="b" l="l" r="r" t="t"/>
              <a:pathLst>
                <a:path extrusionOk="0" h="69" w="68">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rect b="b" l="l" r="r" t="t"/>
              <a:pathLst>
                <a:path extrusionOk="0" h="70" w="103">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rect b="b" l="l" r="r" t="t"/>
              <a:pathLst>
                <a:path extrusionOk="0" h="103" w="66">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rect b="b" l="l" r="r" t="t"/>
              <a:pathLst>
                <a:path extrusionOk="0" h="67" w="103">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rect b="b" l="l" r="r" t="t"/>
              <a:pathLst>
                <a:path extrusionOk="0" h="103" w="67">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rect b="b" l="l" r="r" t="t"/>
            <a:pathLst>
              <a:path extrusionOk="0" h="347" w="344">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rect b="b" l="l" r="r" t="t"/>
              <a:pathLst>
                <a:path extrusionOk="0" h="147" w="132">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rect b="b" l="l" r="r" t="t"/>
              <a:pathLst>
                <a:path extrusionOk="0" h="43" w="129">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rect b="b" l="l" r="r" t="t"/>
              <a:pathLst>
                <a:path extrusionOk="0" h="43" w="112">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rect b="b" l="l" r="r" t="t"/>
              <a:pathLst>
                <a:path extrusionOk="0" h="43" w="146">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rect b="b" l="l" r="r" t="t"/>
              <a:pathLst>
                <a:path extrusionOk="0" h="28" w="29">
                  <a:moveTo>
                    <a:pt x="14" y="28"/>
                  </a:moveTo>
                  <a:lnTo>
                    <a:pt x="0" y="14"/>
                  </a:lnTo>
                  <a:lnTo>
                    <a:pt x="14" y="0"/>
                  </a:lnTo>
                  <a:lnTo>
                    <a:pt x="29" y="14"/>
                  </a:lnTo>
                  <a:lnTo>
                    <a:pt x="14" y="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rect b="b" l="l" r="r" t="t"/>
            <a:pathLst>
              <a:path extrusionOk="0" h="146" w="128">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rect b="b" l="l" r="r" t="t"/>
            <a:pathLst>
              <a:path extrusionOk="0" h="347" w="347">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rect b="b" l="l" r="r" t="t"/>
              <a:pathLst>
                <a:path extrusionOk="0" h="60" w="44">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rect b="b" l="l" r="r" t="t"/>
              <a:pathLst>
                <a:path extrusionOk="0" h="146" w="146">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rect b="b" l="l" r="r" t="t"/>
              <a:pathLst>
                <a:path extrusionOk="0" h="60" w="43">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rect b="b" l="l" r="r" t="t"/>
              <a:pathLst>
                <a:path extrusionOk="0" h="347" w="263">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rect b="b" l="l" r="r" t="t"/>
              <a:pathLst>
                <a:path extrusionOk="0" h="77" w="76">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rect b="b" l="l" r="r" t="t"/>
              <a:pathLst>
                <a:path extrusionOk="0" h="60" w="102">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rect b="b" l="l" r="r" t="t"/>
              <a:pathLst>
                <a:path extrusionOk="0" h="60" w="103">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rect b="b" l="l" r="r" t="t"/>
              <a:pathLst>
                <a:path extrusionOk="0" h="62" w="102">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rect b="b" l="l" r="r" t="t"/>
              <a:pathLst>
                <a:path extrusionOk="0" h="62" w="103">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rect b="b" l="l" r="r" t="t"/>
              <a:pathLst>
                <a:path extrusionOk="0" h="62" w="102">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rect b="b" l="l" r="r" t="t"/>
              <a:pathLst>
                <a:path extrusionOk="0" h="62" w="103">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rect b="b" l="l" r="r" t="t"/>
              <a:pathLst>
                <a:path extrusionOk="0" h="62" w="103">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rect b="b" l="l" r="r" t="t"/>
              <a:pathLst>
                <a:path extrusionOk="0" h="60" w="102">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rect b="b" l="l" r="r" t="t"/>
              <a:pathLst>
                <a:path extrusionOk="0" h="62" w="102">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rect b="b" l="l" r="r" t="t"/>
            <a:pathLst>
              <a:path extrusionOk="0" h="146" w="146">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rect b="b" l="l" r="r" t="t"/>
              <a:pathLst>
                <a:path extrusionOk="0" h="146" w="146">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rect b="b" l="l" r="r" t="t"/>
              <a:pathLst>
                <a:path extrusionOk="0" h="77" w="77">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rect b="b" l="l" r="r" t="t"/>
              <a:pathLst>
                <a:path extrusionOk="0" h="102" w="102">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rect b="b" l="l" r="r" t="t"/>
              <a:pathLst>
                <a:path extrusionOk="0" h="99" w="102">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rect b="b" l="l" r="r" t="t"/>
              <a:pathLst>
                <a:path extrusionOk="0" h="102" w="102">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rect b="b" l="l" r="r" t="t"/>
              <a:pathLst>
                <a:path extrusionOk="0" h="102" w="228">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rect b="b" l="l" r="r" t="t"/>
              <a:pathLst>
                <a:path extrusionOk="0" h="99" w="228">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rect b="b" l="l" r="r" t="t"/>
              <a:pathLst>
                <a:path extrusionOk="0" h="102" w="228">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rect b="b" l="l" r="r" t="t"/>
            <a:pathLst>
              <a:path extrusionOk="0" h="144" w="146">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rect b="b" l="l" r="r" t="t"/>
            <a:pathLst>
              <a:path extrusionOk="0" h="146" w="147">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rect b="b" l="l" r="r" t="t"/>
              <a:pathLst>
                <a:path extrusionOk="0" h="119" w="12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rect b="b" l="l" r="r" t="t"/>
              <a:pathLst>
                <a:path extrusionOk="0" h="347" w="347">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rect b="b" l="l" r="r" t="t"/>
              <a:pathLst>
                <a:path extrusionOk="0" h="77" w="6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rect b="b" l="l" r="r" t="t"/>
              <a:pathLst>
                <a:path extrusionOk="0" h="77" w="6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rect b="b" l="l" r="r" t="t"/>
              <a:pathLst>
                <a:path extrusionOk="0" h="60" w="77">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rect b="b" l="l" r="r" t="t"/>
              <a:pathLst>
                <a:path extrusionOk="0" h="60" w="77">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rect b="b" l="l" r="r" t="t"/>
              <a:pathLst>
                <a:path extrusionOk="0" h="26" w="146">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rect b="b" l="l" r="r" t="t"/>
              <a:pathLst>
                <a:path extrusionOk="0" h="29" w="28">
                  <a:moveTo>
                    <a:pt x="14" y="0"/>
                  </a:moveTo>
                  <a:lnTo>
                    <a:pt x="28" y="15"/>
                  </a:lnTo>
                  <a:lnTo>
                    <a:pt x="14" y="29"/>
                  </a:lnTo>
                  <a:lnTo>
                    <a:pt x="0" y="15"/>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rect b="b" l="l" r="r" t="t"/>
              <a:pathLst>
                <a:path extrusionOk="0" h="29" w="29">
                  <a:moveTo>
                    <a:pt x="15" y="0"/>
                  </a:moveTo>
                  <a:lnTo>
                    <a:pt x="29" y="15"/>
                  </a:lnTo>
                  <a:lnTo>
                    <a:pt x="15" y="29"/>
                  </a:lnTo>
                  <a:lnTo>
                    <a:pt x="0" y="15"/>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rect b="b" l="l" r="r" t="t"/>
              <a:pathLst>
                <a:path extrusionOk="0" h="29" w="31">
                  <a:moveTo>
                    <a:pt x="17" y="0"/>
                  </a:moveTo>
                  <a:lnTo>
                    <a:pt x="31" y="15"/>
                  </a:lnTo>
                  <a:lnTo>
                    <a:pt x="17" y="29"/>
                  </a:lnTo>
                  <a:lnTo>
                    <a:pt x="0" y="15"/>
                  </a:lnTo>
                  <a:lnTo>
                    <a:pt x="17"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rect b="b" l="l" r="r" t="t"/>
              <a:pathLst>
                <a:path extrusionOk="0" h="81" w="116">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rect b="b" l="l" r="r" t="t"/>
            <a:pathLst>
              <a:path extrusionOk="0" h="136" w="146">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rect b="b" l="l" r="r" t="t"/>
              <a:pathLst>
                <a:path extrusionOk="0" h="111" w="146">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rect b="b" l="l" r="r" t="t"/>
              <a:pathLst>
                <a:path extrusionOk="0" h="77" w="77">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rect b="b" l="l" r="r" t="t"/>
            <a:pathLst>
              <a:path extrusionOk="0" h="347" w="346">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rect b="b" l="l" r="r" t="t"/>
              <a:pathLst>
                <a:path extrusionOk="0" h="146" w="146">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rect b="b" l="l" r="r" t="t"/>
              <a:pathLst>
                <a:path extrusionOk="0" h="65" w="61">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rect b="b" l="l" r="r" t="t"/>
              <a:pathLst>
                <a:path extrusionOk="0" h="64" w="64">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rect b="b" l="l" r="r" t="t"/>
            <a:pathLst>
              <a:path extrusionOk="0" h="136" w="146">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1" name="Shape 1621"/>
        <p:cNvGrpSpPr/>
        <p:nvPr/>
      </p:nvGrpSpPr>
      <p:grpSpPr>
        <a:xfrm>
          <a:off x="0" y="0"/>
          <a:ext cx="0" cy="0"/>
          <a:chOff x="0" y="0"/>
          <a:chExt cx="0" cy="0"/>
        </a:xfrm>
      </p:grpSpPr>
      <p:sp>
        <p:nvSpPr>
          <p:cNvPr id="1622" name="Google Shape;1622;p4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a:p>
            <a:pPr indent="0" lvl="0" marL="0" rtl="0" algn="l">
              <a:spcBef>
                <a:spcPts val="0"/>
              </a:spcBef>
              <a:spcAft>
                <a:spcPts val="0"/>
              </a:spcAft>
              <a:buNone/>
            </a:pPr>
            <a:r>
              <a:t/>
            </a:r>
            <a:endParaRPr/>
          </a:p>
        </p:txBody>
      </p:sp>
      <p:sp>
        <p:nvSpPr>
          <p:cNvPr id="1623" name="Google Shape;1623;p48"/>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317500" lvl="0" marL="457200" rtl="0" algn="l">
              <a:spcBef>
                <a:spcPts val="1000"/>
              </a:spcBef>
              <a:spcAft>
                <a:spcPts val="0"/>
              </a:spcAft>
              <a:buSzPts val="1400"/>
              <a:buChar char="●"/>
            </a:pPr>
            <a:r>
              <a:rPr lang="en" u="sng">
                <a:hlinkClick r:id="rId3"/>
              </a:rPr>
              <a:t>Hand drawn business planning</a:t>
            </a:r>
            <a:endParaRPr/>
          </a:p>
          <a:p>
            <a:pPr indent="-317500" lvl="0" marL="457200" rtl="0" algn="l">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rect b="b" l="l" r="r" t="t"/>
              <a:pathLst>
                <a:path extrusionOk="0" h="146" w="146">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rect b="b" l="l" r="r" t="t"/>
              <a:pathLst>
                <a:path extrusionOk="0" h="146" w="146">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rect b="b" l="l" r="r" t="t"/>
              <a:pathLst>
                <a:path extrusionOk="0" h="148" w="146">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rect b="b" l="l" r="r" t="t"/>
              <a:pathLst>
                <a:path extrusionOk="0" h="146" w="146">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rect b="b" l="l" r="r" t="t"/>
              <a:pathLst>
                <a:path extrusionOk="0" h="45" w="45">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rect b="b" l="l" r="r" t="t"/>
              <a:pathLst>
                <a:path extrusionOk="0" h="46" w="45">
                  <a:moveTo>
                    <a:pt x="0" y="46"/>
                  </a:moveTo>
                  <a:cubicBezTo>
                    <a:pt x="25" y="46"/>
                    <a:pt x="45" y="25"/>
                    <a:pt x="45" y="0"/>
                  </a:cubicBezTo>
                  <a:cubicBezTo>
                    <a:pt x="0" y="0"/>
                    <a:pt x="0" y="0"/>
                    <a:pt x="0" y="0"/>
                  </a:cubicBezTo>
                  <a:lnTo>
                    <a:pt x="0" y="4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rect b="b" l="l" r="r" t="t"/>
              <a:pathLst>
                <a:path extrusionOk="0" h="47" w="45">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rect b="b" l="l" r="r" t="t"/>
              <a:pathLst>
                <a:path extrusionOk="0" h="45" w="45">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rect b="b" l="l" r="r" t="t"/>
              <a:pathLst>
                <a:path extrusionOk="0" h="187" w="356">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rect b="b" l="l" r="r" t="t"/>
              <a:pathLst>
                <a:path extrusionOk="0" h="493" w="1031">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rect b="b" l="l" r="r" t="t"/>
              <a:pathLst>
                <a:path extrusionOk="0" h="306" w="604">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rect b="b" l="l" r="r" t="t"/>
              <a:pathLst>
                <a:path extrusionOk="0" h="37" w="126">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rect b="b" l="l" r="r" t="t"/>
                <a:pathLst>
                  <a:path extrusionOk="0" h="291" w="423">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rect b="b" l="l" r="r" t="t"/>
                <a:pathLst>
                  <a:path extrusionOk="0" h="178" w="258">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rect b="b" l="l" r="r" t="t"/>
              <a:pathLst>
                <a:path extrusionOk="0" h="322" w="644">
                  <a:moveTo>
                    <a:pt x="644" y="322"/>
                  </a:moveTo>
                  <a:cubicBezTo>
                    <a:pt x="644" y="144"/>
                    <a:pt x="500" y="0"/>
                    <a:pt x="322" y="0"/>
                  </a:cubicBezTo>
                  <a:cubicBezTo>
                    <a:pt x="144" y="0"/>
                    <a:pt x="0" y="144"/>
                    <a:pt x="0" y="322"/>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rect b="b" l="l" r="r" t="t"/>
              <a:pathLst>
                <a:path extrusionOk="0" h="322" w="322">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rect b="b" l="l" r="r" t="t"/>
              <a:pathLst>
                <a:path extrusionOk="0" h="738" w="738">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rect b="b" l="l" r="r" t="t"/>
              <a:pathLst>
                <a:path extrusionOk="0" h="125" w="623">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rect b="b" l="l" r="r" t="t"/>
              <a:pathLst>
                <a:path extrusionOk="0" h="126" w="623">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rect b="b" l="l" r="r" t="t"/>
              <a:pathLst>
                <a:path extrusionOk="0" h="38" w="354">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rect b="b" l="l" r="r" t="t"/>
              <a:pathLst>
                <a:path extrusionOk="0" h="27" w="261">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rect b="b" l="l" r="r" t="t"/>
              <a:pathLst>
                <a:path extrusionOk="0" h="20" w="19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rect b="b" l="l" r="r" t="t"/>
              <a:pathLst>
                <a:path extrusionOk="0" h="108" w="108">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rect b="b" l="l" r="r" t="t"/>
              <a:pathLst>
                <a:path extrusionOk="0" h="109" w="109">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rect b="b" l="l" r="r" t="t"/>
              <a:pathLst>
                <a:path extrusionOk="0" h="111" w="108">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rect b="b" l="l" r="r" t="t"/>
              <a:pathLst>
                <a:path extrusionOk="0" h="108" w="109">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rect b="b" l="l" r="r" t="t"/>
              <a:pathLst>
                <a:path extrusionOk="0" h="240" w="241">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rect b="b" l="l" r="r" t="t"/>
              <a:pathLst>
                <a:path extrusionOk="0" h="138" w="12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rect b="b" l="l" r="r" t="t"/>
              <a:pathLst>
                <a:path extrusionOk="0" h="133" w="98">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rect b="b" l="l" r="r" t="t"/>
              <a:pathLst>
                <a:path extrusionOk="0" h="250" w="691">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rect b="b" l="l" r="r" t="t"/>
            <a:pathLst>
              <a:path extrusionOk="0" h="235" w="234">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rect b="b" l="l" r="r" t="t"/>
              <a:pathLst>
                <a:path extrusionOk="0" h="138" w="395">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rect b="b" l="l" r="r" t="t"/>
              <a:pathLst>
                <a:path extrusionOk="0" h="1307" w="1007">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rect b="b" l="l" r="r" t="t"/>
              <a:pathLst>
                <a:path extrusionOk="0" h="175" w="175">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rect b="b" l="l" r="r" t="t"/>
              <a:pathLst>
                <a:path extrusionOk="0" h="59" w="426">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rect b="b" l="l" r="r" t="t"/>
              <a:pathLst>
                <a:path extrusionOk="0" h="132" w="162">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rect b="b" l="l" r="r" t="t"/>
              <a:pathLst>
                <a:path extrusionOk="0" h="221" w="122">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rect b="b" l="l" r="r" t="t"/>
              <a:pathLst>
                <a:path extrusionOk="0" h="79" w="86">
                  <a:moveTo>
                    <a:pt x="0" y="16"/>
                  </a:moveTo>
                  <a:cubicBezTo>
                    <a:pt x="0" y="16"/>
                    <a:pt x="52" y="74"/>
                    <a:pt x="61" y="79"/>
                  </a:cubicBezTo>
                  <a:cubicBezTo>
                    <a:pt x="61" y="79"/>
                    <a:pt x="86" y="0"/>
                    <a:pt x="0" y="1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rect b="b" l="l" r="r" t="t"/>
              <a:pathLst>
                <a:path extrusionOk="0" h="22" w="17">
                  <a:moveTo>
                    <a:pt x="17" y="15"/>
                  </a:moveTo>
                  <a:cubicBezTo>
                    <a:pt x="17" y="15"/>
                    <a:pt x="7" y="0"/>
                    <a:pt x="0" y="22"/>
                  </a:cubicBezTo>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rect b="b" l="l" r="r" t="t"/>
              <a:pathLst>
                <a:path extrusionOk="0" h="24" w="24">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rect b="b" l="l" r="r" t="t"/>
              <a:pathLst>
                <a:path extrusionOk="0" h="21" w="11">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rect b="b" l="l" r="r" t="t"/>
              <a:pathLst>
                <a:path extrusionOk="0" h="10" w="11">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rect b="b" l="l" r="r" t="t"/>
              <a:pathLst>
                <a:path extrusionOk="0" h="5" w="13">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rect b="b" l="l" r="r" t="t"/>
              <a:pathLst>
                <a:path extrusionOk="0" h="9" w="5">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rect b="b" l="l" r="r" t="t"/>
              <a:pathLst>
                <a:path extrusionOk="0" h="8" w="5">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rect b="b" l="l" r="r" t="t"/>
              <a:pathLst>
                <a:path extrusionOk="0" h="36" w="46">
                  <a:moveTo>
                    <a:pt x="2" y="1"/>
                  </a:moveTo>
                  <a:cubicBezTo>
                    <a:pt x="2" y="1"/>
                    <a:pt x="24" y="3"/>
                    <a:pt x="35" y="2"/>
                  </a:cubicBezTo>
                  <a:cubicBezTo>
                    <a:pt x="46" y="0"/>
                    <a:pt x="0" y="36"/>
                    <a:pt x="2"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rect b="b" l="l" r="r" t="t"/>
              <a:pathLst>
                <a:path extrusionOk="0" h="34" w="29">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rect b="b" l="l" r="r" t="t"/>
              <a:pathLst>
                <a:path extrusionOk="0" h="33" w="3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rect b="b" l="l" r="r" t="t"/>
              <a:pathLst>
                <a:path extrusionOk="0" h="19" w="90">
                  <a:moveTo>
                    <a:pt x="90" y="19"/>
                  </a:moveTo>
                  <a:lnTo>
                    <a:pt x="0" y="7"/>
                  </a:lnTo>
                  <a:lnTo>
                    <a:pt x="2" y="0"/>
                  </a:lnTo>
                  <a:lnTo>
                    <a:pt x="90" y="14"/>
                  </a:lnTo>
                  <a:lnTo>
                    <a:pt x="90" y="19"/>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rect b="b" l="l" r="r" t="t"/>
              <a:pathLst>
                <a:path extrusionOk="0" h="95" w="6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rect b="b" l="l" r="r" t="t"/>
              <a:pathLst>
                <a:path extrusionOk="0" h="68" w="51">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rect b="b" l="l" r="r" t="t"/>
              <a:pathLst>
                <a:path extrusionOk="0" h="53" w="109">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rect b="b" l="l" r="r" t="t"/>
              <a:pathLst>
                <a:path extrusionOk="0" h="74" w="71">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rect b="b" l="l" r="r" t="t"/>
              <a:pathLst>
                <a:path extrusionOk="0" h="770" w="457">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rect b="b" l="l" r="r" t="t"/>
              <a:pathLst>
                <a:path extrusionOk="0" h="71" w="149">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rect b="b" l="l" r="r" t="t"/>
              <a:pathLst>
                <a:path extrusionOk="0" h="19" w="5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rect b="b" l="l" r="r" t="t"/>
              <a:pathLst>
                <a:path extrusionOk="0" h="224" w="154">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rect b="b" l="l" r="r" t="t"/>
              <a:pathLst>
                <a:path extrusionOk="0" h="243" w="214">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rect b="b" l="l" r="r" t="t"/>
              <a:pathLst>
                <a:path extrusionOk="0" h="754" w="1013">
                  <a:moveTo>
                    <a:pt x="215" y="472"/>
                  </a:moveTo>
                  <a:lnTo>
                    <a:pt x="0" y="31"/>
                  </a:lnTo>
                  <a:lnTo>
                    <a:pt x="450" y="0"/>
                  </a:lnTo>
                  <a:lnTo>
                    <a:pt x="1013" y="285"/>
                  </a:lnTo>
                  <a:lnTo>
                    <a:pt x="778" y="754"/>
                  </a:lnTo>
                  <a:lnTo>
                    <a:pt x="215" y="47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rect b="b" l="l" r="r" t="t"/>
              <a:pathLst>
                <a:path extrusionOk="0" h="91" w="86">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rect b="b" l="l" r="r" t="t"/>
              <a:pathLst>
                <a:path extrusionOk="0" h="1325" w="1932">
                  <a:moveTo>
                    <a:pt x="0" y="472"/>
                  </a:moveTo>
                  <a:lnTo>
                    <a:pt x="235" y="0"/>
                  </a:lnTo>
                  <a:lnTo>
                    <a:pt x="1932" y="855"/>
                  </a:lnTo>
                  <a:lnTo>
                    <a:pt x="1697" y="1325"/>
                  </a:lnTo>
                  <a:lnTo>
                    <a:pt x="0" y="47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rect b="b" l="l" r="r" t="t"/>
              <a:pathLst>
                <a:path extrusionOk="0" h="270" w="248">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rect b="b" l="l" r="r" t="t"/>
              <a:pathLst>
                <a:path extrusionOk="0" h="89" w="141">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rect b="b" l="l" r="r" t="t"/>
              <a:pathLst>
                <a:path extrusionOk="0" h="157" w="95">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rect b="b" l="l" r="r" t="t"/>
              <a:pathLst>
                <a:path extrusionOk="0" h="96" w="253">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rect b="b" l="l" r="r" t="t"/>
              <a:pathLst>
                <a:path extrusionOk="0" h="15" w="63">
                  <a:moveTo>
                    <a:pt x="34" y="14"/>
                  </a:moveTo>
                  <a:cubicBezTo>
                    <a:pt x="34" y="14"/>
                    <a:pt x="0" y="15"/>
                    <a:pt x="6" y="11"/>
                  </a:cubicBezTo>
                  <a:cubicBezTo>
                    <a:pt x="13" y="8"/>
                    <a:pt x="63" y="0"/>
                    <a:pt x="63" y="0"/>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rect b="b" l="l" r="r" t="t"/>
              <a:pathLst>
                <a:path extrusionOk="0" h="221" w="195">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rect b="b" l="l" r="r" t="t"/>
              <a:pathLst>
                <a:path extrusionOk="0" h="25" w="18">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rect b="b" l="l" r="r" t="t"/>
              <a:pathLst>
                <a:path extrusionOk="0" h="27" w="14">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rect b="b" l="l" r="r" t="t"/>
              <a:pathLst>
                <a:path extrusionOk="0" h="27" w="15">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rect b="b" l="l" r="r" t="t"/>
              <a:pathLst>
                <a:path extrusionOk="0" h="22" w="11">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rect b="b" l="l" r="r" t="t"/>
              <a:pathLst>
                <a:path extrusionOk="0" h="534" w="626">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rect b="b" l="l" r="r" t="t"/>
              <a:pathLst>
                <a:path extrusionOk="0" h="245" w="273">
                  <a:moveTo>
                    <a:pt x="0" y="10"/>
                  </a:moveTo>
                  <a:lnTo>
                    <a:pt x="14" y="190"/>
                  </a:lnTo>
                  <a:lnTo>
                    <a:pt x="273" y="245"/>
                  </a:lnTo>
                  <a:lnTo>
                    <a:pt x="141" y="111"/>
                  </a:lnTo>
                  <a:lnTo>
                    <a:pt x="109" y="0"/>
                  </a:lnTo>
                  <a:lnTo>
                    <a:pt x="0" y="10"/>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rect b="b" l="l" r="r" t="t"/>
              <a:pathLst>
                <a:path extrusionOk="0" h="220" w="268">
                  <a:moveTo>
                    <a:pt x="245" y="7"/>
                  </a:moveTo>
                  <a:lnTo>
                    <a:pt x="268" y="160"/>
                  </a:lnTo>
                  <a:lnTo>
                    <a:pt x="0" y="220"/>
                  </a:lnTo>
                  <a:lnTo>
                    <a:pt x="144" y="84"/>
                  </a:lnTo>
                  <a:lnTo>
                    <a:pt x="134" y="0"/>
                  </a:lnTo>
                  <a:lnTo>
                    <a:pt x="245" y="7"/>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rect b="b" l="l" r="r" t="t"/>
              <a:pathLst>
                <a:path extrusionOk="0" h="750" w="349">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rect b="b" l="l" r="r" t="t"/>
              <a:pathLst>
                <a:path extrusionOk="0" h="54" w="36">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rect b="b" l="l" r="r" t="t"/>
              <a:pathLst>
                <a:path extrusionOk="0" h="225" w="479">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rect b="b" l="l" r="r" t="t"/>
              <a:pathLst>
                <a:path extrusionOk="0" h="234" w="467">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rect b="b" l="l" r="r" t="t"/>
              <a:pathLst>
                <a:path extrusionOk="0" h="136" w="151">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rect b="b" l="l" r="r" t="t"/>
              <a:pathLst>
                <a:path extrusionOk="0" h="109" w="132">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rect b="b" l="l" r="r" t="t"/>
              <a:pathLst>
                <a:path extrusionOk="0" h="63" w="59">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rect b="b" l="l" r="r" t="t"/>
              <a:pathLst>
                <a:path extrusionOk="0" h="202" w="108">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rect b="b" l="l" r="r" t="t"/>
              <a:pathLst>
                <a:path extrusionOk="0" h="14" w="10">
                  <a:moveTo>
                    <a:pt x="10" y="2"/>
                  </a:moveTo>
                  <a:cubicBezTo>
                    <a:pt x="7" y="1"/>
                    <a:pt x="2" y="0"/>
                    <a:pt x="1" y="3"/>
                  </a:cubicBezTo>
                  <a:cubicBezTo>
                    <a:pt x="0" y="6"/>
                    <a:pt x="2" y="12"/>
                    <a:pt x="5" y="14"/>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rect b="b" l="l" r="r" t="t"/>
              <a:pathLst>
                <a:path extrusionOk="0" h="99" w="99">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rect b="b" l="l" r="r" t="t"/>
              <a:pathLst>
                <a:path extrusionOk="0" h="30" w="35">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rect b="b" l="l" r="r" t="t"/>
              <a:pathLst>
                <a:path extrusionOk="0" h="11" w="12">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rect b="b" l="l" r="r" t="t"/>
              <a:pathLst>
                <a:path extrusionOk="0" h="6" w="5">
                  <a:moveTo>
                    <a:pt x="5" y="1"/>
                  </a:moveTo>
                  <a:cubicBezTo>
                    <a:pt x="2" y="0"/>
                    <a:pt x="1" y="0"/>
                    <a:pt x="0" y="3"/>
                  </a:cubicBezTo>
                  <a:cubicBezTo>
                    <a:pt x="0" y="3"/>
                    <a:pt x="4" y="4"/>
                    <a:pt x="5" y="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rect b="b" l="l" r="r" t="t"/>
              <a:pathLst>
                <a:path extrusionOk="0" h="8" w="4">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rect b="b" l="l" r="r" t="t"/>
              <a:pathLst>
                <a:path extrusionOk="0" h="8" w="4">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rect b="b" l="l" r="r" t="t"/>
              <a:pathLst>
                <a:path extrusionOk="0" h="23" w="23">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rect b="b" l="l" r="r" t="t"/>
              <a:pathLst>
                <a:path extrusionOk="0" h="232" w="195">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rect b="b" l="l" r="r" t="t"/>
              <a:pathLst>
                <a:path extrusionOk="0" h="379" w="31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rect b="b" l="l" r="r" t="t"/>
              <a:pathLst>
                <a:path extrusionOk="0" h="116" w="124">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rect b="b" l="l" r="r" t="t"/>
              <a:pathLst>
                <a:path extrusionOk="0" h="110" w="106">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rect b="b" l="l" r="r" t="t"/>
              <a:pathLst>
                <a:path extrusionOk="0" h="55" w="35">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rect b="b" l="l" r="r" t="t"/>
              <a:pathLst>
                <a:path extrusionOk="0" h="244" w="233">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rect b="b" l="l" r="r" t="t"/>
              <a:pathLst>
                <a:path extrusionOk="0" h="218" w="18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rect b="b" l="l" r="r" t="t"/>
              <a:pathLst>
                <a:path extrusionOk="0" h="178" w="192">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rect b="b" l="l" r="r" t="t"/>
              <a:pathLst>
                <a:path extrusionOk="0" h="138" w="13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rect b="b" l="l" r="r" t="t"/>
              <a:pathLst>
                <a:path extrusionOk="0" h="209" w="122">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rect b="b" l="l" r="r" t="t"/>
              <a:pathLst>
                <a:path extrusionOk="0" h="23" w="15">
                  <a:moveTo>
                    <a:pt x="0" y="12"/>
                  </a:moveTo>
                  <a:cubicBezTo>
                    <a:pt x="0" y="12"/>
                    <a:pt x="13" y="0"/>
                    <a:pt x="15" y="23"/>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rect b="b" l="l" r="r" t="t"/>
              <a:pathLst>
                <a:path extrusionOk="0" h="25" w="26">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rect b="b" l="l" r="r" t="t"/>
              <a:pathLst>
                <a:path extrusionOk="0" h="8" w="12">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rect b="b" l="l" r="r" t="t"/>
              <a:pathLst>
                <a:path extrusionOk="0" h="8" w="13">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rect b="b" l="l" r="r" t="t"/>
              <a:pathLst>
                <a:path extrusionOk="0" h="8" w="4">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rect b="b" l="l" r="r" t="t"/>
              <a:pathLst>
                <a:path extrusionOk="0" h="41" w="36">
                  <a:moveTo>
                    <a:pt x="36" y="14"/>
                  </a:moveTo>
                  <a:cubicBezTo>
                    <a:pt x="36" y="14"/>
                    <a:pt x="20" y="8"/>
                    <a:pt x="10" y="4"/>
                  </a:cubicBezTo>
                  <a:cubicBezTo>
                    <a:pt x="0" y="0"/>
                    <a:pt x="25" y="41"/>
                    <a:pt x="36" y="14"/>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rect b="b" l="l" r="r" t="t"/>
              <a:pathLst>
                <a:path extrusionOk="0" h="94" w="59">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rect b="b" l="l" r="r" t="t"/>
              <a:pathLst>
                <a:path extrusionOk="0" h="67" w="5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rect b="b" l="l" r="r" t="t"/>
              <a:pathLst>
                <a:path extrusionOk="0" h="52" w="106">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rect b="b" l="l" r="r" t="t"/>
              <a:pathLst>
                <a:path extrusionOk="0" h="72" w="69">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rect b="b" l="l" r="r" t="t"/>
              <a:pathLst>
                <a:path extrusionOk="0" h="766" w="374">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rect b="b" l="l" r="r" t="t"/>
              <a:pathLst>
                <a:path extrusionOk="0" h="244" w="222">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rect b="b" l="l" r="r" t="t"/>
              <a:pathLst>
                <a:path extrusionOk="0" h="106" w="102">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rect b="b" l="l" r="r" t="t"/>
              <a:pathLst>
                <a:path extrusionOk="0" h="184" w="76">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rect b="b" l="l" r="r" t="t"/>
              <a:pathLst>
                <a:path extrusionOk="0" h="149" w="299">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rect b="b" l="l" r="r" t="t"/>
              <a:pathLst>
                <a:path extrusionOk="0" h="156" w="136">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rect b="b" l="l" r="r" t="t"/>
              <a:pathLst>
                <a:path extrusionOk="0" h="44" w="233">
                  <a:moveTo>
                    <a:pt x="0" y="0"/>
                  </a:moveTo>
                  <a:lnTo>
                    <a:pt x="233" y="0"/>
                  </a:lnTo>
                  <a:lnTo>
                    <a:pt x="215" y="44"/>
                  </a:lnTo>
                  <a:lnTo>
                    <a:pt x="0" y="44"/>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rect b="b" l="l" r="r" t="t"/>
              <a:pathLst>
                <a:path extrusionOk="0" h="393" w="704">
                  <a:moveTo>
                    <a:pt x="568" y="393"/>
                  </a:moveTo>
                  <a:lnTo>
                    <a:pt x="0" y="393"/>
                  </a:lnTo>
                  <a:lnTo>
                    <a:pt x="136" y="0"/>
                  </a:lnTo>
                  <a:lnTo>
                    <a:pt x="704" y="0"/>
                  </a:lnTo>
                  <a:lnTo>
                    <a:pt x="568" y="39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48"/>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rect b="b" l="l" r="r" t="t"/>
              <a:pathLst>
                <a:path extrusionOk="0" h="243" w="270">
                  <a:moveTo>
                    <a:pt x="270" y="12"/>
                  </a:moveTo>
                  <a:lnTo>
                    <a:pt x="256" y="188"/>
                  </a:lnTo>
                  <a:lnTo>
                    <a:pt x="0" y="243"/>
                  </a:lnTo>
                  <a:lnTo>
                    <a:pt x="131" y="111"/>
                  </a:lnTo>
                  <a:lnTo>
                    <a:pt x="164" y="0"/>
                  </a:lnTo>
                  <a:lnTo>
                    <a:pt x="270" y="12"/>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rect b="b" l="l" r="r" t="t"/>
              <a:pathLst>
                <a:path extrusionOk="0" h="164" w="342">
                  <a:moveTo>
                    <a:pt x="180" y="0"/>
                  </a:moveTo>
                  <a:lnTo>
                    <a:pt x="0" y="160"/>
                  </a:lnTo>
                  <a:lnTo>
                    <a:pt x="342" y="164"/>
                  </a:lnTo>
                  <a:lnTo>
                    <a:pt x="319" y="2"/>
                  </a:lnTo>
                  <a:lnTo>
                    <a:pt x="252" y="70"/>
                  </a:lnTo>
                  <a:lnTo>
                    <a:pt x="180"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rect b="b" l="l" r="r" t="t"/>
              <a:pathLst>
                <a:path extrusionOk="0" h="215" w="265">
                  <a:moveTo>
                    <a:pt x="23" y="4"/>
                  </a:moveTo>
                  <a:lnTo>
                    <a:pt x="0" y="157"/>
                  </a:lnTo>
                  <a:lnTo>
                    <a:pt x="265" y="215"/>
                  </a:lnTo>
                  <a:lnTo>
                    <a:pt x="122" y="81"/>
                  </a:lnTo>
                  <a:lnTo>
                    <a:pt x="131" y="0"/>
                  </a:lnTo>
                  <a:lnTo>
                    <a:pt x="23" y="4"/>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rect b="b" l="l" r="r" t="t"/>
              <a:pathLst>
                <a:path extrusionOk="0" h="153" w="307">
                  <a:moveTo>
                    <a:pt x="148" y="0"/>
                  </a:moveTo>
                  <a:lnTo>
                    <a:pt x="307" y="153"/>
                  </a:lnTo>
                  <a:lnTo>
                    <a:pt x="0" y="148"/>
                  </a:lnTo>
                  <a:lnTo>
                    <a:pt x="23" y="7"/>
                  </a:lnTo>
                  <a:lnTo>
                    <a:pt x="71" y="72"/>
                  </a:lnTo>
                  <a:lnTo>
                    <a:pt x="148"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rect b="b" l="l" r="r" t="t"/>
              <a:pathLst>
                <a:path extrusionOk="0" h="23" w="35">
                  <a:moveTo>
                    <a:pt x="3" y="23"/>
                  </a:moveTo>
                  <a:lnTo>
                    <a:pt x="0" y="18"/>
                  </a:lnTo>
                  <a:lnTo>
                    <a:pt x="33" y="0"/>
                  </a:lnTo>
                  <a:lnTo>
                    <a:pt x="35" y="2"/>
                  </a:lnTo>
                  <a:lnTo>
                    <a:pt x="3"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rect b="b" l="l" r="r" t="t"/>
              <a:pathLst>
                <a:path extrusionOk="0" h="23" w="35">
                  <a:moveTo>
                    <a:pt x="2" y="23"/>
                  </a:moveTo>
                  <a:lnTo>
                    <a:pt x="0" y="18"/>
                  </a:lnTo>
                  <a:lnTo>
                    <a:pt x="32" y="0"/>
                  </a:lnTo>
                  <a:lnTo>
                    <a:pt x="35" y="4"/>
                  </a:lnTo>
                  <a:lnTo>
                    <a:pt x="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rect b="b" l="l" r="r" t="t"/>
              <a:pathLst>
                <a:path extrusionOk="0" h="742" w="299">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rect b="b" l="l" r="r" t="t"/>
              <a:pathLst>
                <a:path extrusionOk="0" h="81" w="240">
                  <a:moveTo>
                    <a:pt x="230" y="74"/>
                  </a:moveTo>
                  <a:lnTo>
                    <a:pt x="240" y="9"/>
                  </a:lnTo>
                  <a:lnTo>
                    <a:pt x="4" y="0"/>
                  </a:lnTo>
                  <a:lnTo>
                    <a:pt x="0" y="81"/>
                  </a:lnTo>
                  <a:lnTo>
                    <a:pt x="230" y="7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rect b="b" l="l" r="r" t="t"/>
              <a:pathLst>
                <a:path extrusionOk="0" h="36" w="97">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rect b="b" l="l" r="r" t="t"/>
              <a:pathLst>
                <a:path extrusionOk="0" h="92" w="3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rect b="b" l="l" r="r" t="t"/>
              <a:pathLst>
                <a:path extrusionOk="0" h="34" w="28">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rect b="b" l="l" r="r" t="t"/>
              <a:pathLst>
                <a:path extrusionOk="0" h="256" w="275">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rect b="b" l="l" r="r" t="t"/>
              <a:pathLst>
                <a:path extrusionOk="0" h="139" w="137">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rect b="b" l="l" r="r" t="t"/>
              <a:pathLst>
                <a:path extrusionOk="0" h="211" w="121">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rect b="b" l="l" r="r" t="t"/>
              <a:pathLst>
                <a:path extrusionOk="0" h="23" w="15">
                  <a:moveTo>
                    <a:pt x="15" y="12"/>
                  </a:moveTo>
                  <a:cubicBezTo>
                    <a:pt x="15" y="12"/>
                    <a:pt x="2" y="0"/>
                    <a:pt x="0" y="23"/>
                  </a:cubicBezTo>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rect b="b" l="l" r="r" t="t"/>
              <a:pathLst>
                <a:path extrusionOk="0" h="26" w="26">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rect b="b" l="l" r="r" t="t"/>
              <a:pathLst>
                <a:path extrusionOk="0" h="8" w="12">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rect b="b" l="l" r="r" t="t"/>
              <a:pathLst>
                <a:path extrusionOk="0" h="8" w="12">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rect b="b" l="l" r="r" t="t"/>
              <a:pathLst>
                <a:path extrusionOk="0" h="8" w="4">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rect b="b" l="l" r="r" t="t"/>
              <a:pathLst>
                <a:path extrusionOk="0" h="8" w="3">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rect b="b" l="l" r="r" t="t"/>
              <a:pathLst>
                <a:path extrusionOk="0" h="41" w="35">
                  <a:moveTo>
                    <a:pt x="0" y="14"/>
                  </a:moveTo>
                  <a:cubicBezTo>
                    <a:pt x="0" y="14"/>
                    <a:pt x="15" y="9"/>
                    <a:pt x="25" y="4"/>
                  </a:cubicBezTo>
                  <a:cubicBezTo>
                    <a:pt x="35" y="0"/>
                    <a:pt x="10" y="41"/>
                    <a:pt x="0" y="14"/>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rect b="b" l="l" r="r" t="t"/>
              <a:pathLst>
                <a:path extrusionOk="0" h="10" w="12">
                  <a:moveTo>
                    <a:pt x="1" y="4"/>
                  </a:moveTo>
                  <a:cubicBezTo>
                    <a:pt x="1" y="4"/>
                    <a:pt x="12" y="0"/>
                    <a:pt x="10" y="3"/>
                  </a:cubicBezTo>
                  <a:cubicBezTo>
                    <a:pt x="8" y="5"/>
                    <a:pt x="4" y="8"/>
                    <a:pt x="0" y="10"/>
                  </a:cubicBezTo>
                  <a:lnTo>
                    <a:pt x="1" y="4"/>
                  </a:lnTo>
                  <a:close/>
                </a:path>
              </a:pathLst>
            </a:custGeom>
            <a:solidFill>
              <a:srgbClr val="C206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rect b="b" l="l" r="r" t="t"/>
              <a:pathLst>
                <a:path extrusionOk="0" h="287" w="206">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rect b="b" l="l" r="r" t="t"/>
              <a:pathLst>
                <a:path extrusionOk="0" h="315" w="16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rect b="b" l="l" r="r" t="t"/>
              <a:pathLst>
                <a:path extrusionOk="0" h="303" w="74">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rect b="b" l="l" r="r" t="t"/>
              <a:pathLst>
                <a:path extrusionOk="0" h="16" w="21">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rect b="b" l="l" r="r" t="t"/>
              <a:pathLst>
                <a:path extrusionOk="0" h="5" w="28">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rect b="b" l="l" r="r" t="t"/>
              <a:pathLst>
                <a:path extrusionOk="0" h="160" w="121">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rect b="b" l="l" r="r" t="t"/>
              <a:pathLst>
                <a:path extrusionOk="0" h="160" w="121">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rect b="b" l="l" r="r" t="t"/>
              <a:pathLst>
                <a:path extrusionOk="0" h="199" w="204">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rect b="b" l="l" r="r" t="t"/>
              <a:pathLst>
                <a:path extrusionOk="0" h="45" w="46">
                  <a:moveTo>
                    <a:pt x="14" y="30"/>
                  </a:moveTo>
                  <a:cubicBezTo>
                    <a:pt x="14" y="30"/>
                    <a:pt x="0" y="0"/>
                    <a:pt x="6" y="4"/>
                  </a:cubicBezTo>
                  <a:cubicBezTo>
                    <a:pt x="13" y="7"/>
                    <a:pt x="46" y="45"/>
                    <a:pt x="46" y="45"/>
                  </a:cubicBezTo>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rect b="b" l="l" r="r" t="t"/>
              <a:pathLst>
                <a:path extrusionOk="0" h="275" w="249">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5" name="Shape 1855"/>
        <p:cNvGrpSpPr/>
        <p:nvPr/>
      </p:nvGrpSpPr>
      <p:grpSpPr>
        <a:xfrm>
          <a:off x="0" y="0"/>
          <a:ext cx="0" cy="0"/>
          <a:chOff x="0" y="0"/>
          <a:chExt cx="0" cy="0"/>
        </a:xfrm>
      </p:grpSpPr>
      <p:sp>
        <p:nvSpPr>
          <p:cNvPr id="1856" name="Google Shape;1856;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857" name="Google Shape;1857;p49"/>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Photos</a:t>
            </a:r>
            <a:endParaRPr b="1"/>
          </a:p>
          <a:p>
            <a:pPr indent="-317500" lvl="0" marL="457200" rtl="0" algn="l">
              <a:spcBef>
                <a:spcPts val="0"/>
              </a:spcBef>
              <a:spcAft>
                <a:spcPts val="0"/>
              </a:spcAft>
              <a:buSzPts val="1400"/>
              <a:buFont typeface="DM Sans"/>
              <a:buChar char="●"/>
            </a:pPr>
            <a:r>
              <a:rPr lang="en" u="sng">
                <a:hlinkClick r:id="rId3"/>
              </a:rPr>
              <a:t>Statistic graphic with calculator</a:t>
            </a:r>
            <a:endParaRPr/>
          </a:p>
          <a:p>
            <a:pPr indent="-317500" lvl="0" marL="457200" rtl="0" algn="l">
              <a:spcBef>
                <a:spcPts val="0"/>
              </a:spcBef>
              <a:spcAft>
                <a:spcPts val="0"/>
              </a:spcAft>
              <a:buSzPts val="1400"/>
              <a:buChar char="●"/>
            </a:pPr>
            <a:r>
              <a:rPr lang="en" u="sng">
                <a:hlinkClick r:id="rId4"/>
              </a:rPr>
              <a:t>Smiley boy holding a book in class</a:t>
            </a:r>
            <a:endParaRPr/>
          </a:p>
          <a:p>
            <a:pPr indent="-317500" lvl="0" marL="457200" rtl="0" algn="l">
              <a:spcBef>
                <a:spcPts val="0"/>
              </a:spcBef>
              <a:spcAft>
                <a:spcPts val="0"/>
              </a:spcAft>
              <a:buSzPts val="1400"/>
              <a:buChar char="●"/>
            </a:pPr>
            <a:r>
              <a:rPr lang="en" u="sng">
                <a:hlinkClick r:id="rId5"/>
              </a:rPr>
              <a:t>Colleagues doing team work for a project</a:t>
            </a:r>
            <a:endParaRPr/>
          </a:p>
          <a:p>
            <a:pPr indent="0" lvl="0" marL="0" rtl="0" algn="l">
              <a:spcBef>
                <a:spcPts val="0"/>
              </a:spcBef>
              <a:spcAft>
                <a:spcPts val="0"/>
              </a:spcAft>
              <a:buNone/>
            </a:pPr>
            <a:r>
              <a:rPr b="1" lang="en"/>
              <a:t>Icons</a:t>
            </a:r>
            <a:endParaRPr b="1"/>
          </a:p>
          <a:p>
            <a:pPr indent="-317500" lvl="0" marL="457200" rtl="0" algn="l">
              <a:spcBef>
                <a:spcPts val="0"/>
              </a:spcBef>
              <a:spcAft>
                <a:spcPts val="0"/>
              </a:spcAft>
              <a:buSzPts val="1400"/>
              <a:buFont typeface="DM Sans"/>
              <a:buChar char="●"/>
            </a:pPr>
            <a:r>
              <a:rPr lang="en" u="sng">
                <a:hlinkClick r:id="rId6"/>
              </a:rPr>
              <a:t>Icon Pack: Infographics Elements | Lineal</a:t>
            </a:r>
            <a:endParaRPr/>
          </a:p>
          <a:p>
            <a:pPr indent="0" lvl="0" marL="0" rtl="0" algn="l">
              <a:spcBef>
                <a:spcPts val="0"/>
              </a:spcBef>
              <a:spcAft>
                <a:spcPts val="0"/>
              </a:spcAft>
              <a:buNone/>
            </a:pPr>
            <a:r>
              <a:rPr b="1" lang="en"/>
              <a:t>Illustrations</a:t>
            </a:r>
            <a:endParaRPr b="1"/>
          </a:p>
          <a:p>
            <a:pPr indent="-317500" lvl="0" marL="457200" rtl="0" algn="l">
              <a:spcBef>
                <a:spcPts val="0"/>
              </a:spcBef>
              <a:spcAft>
                <a:spcPts val="0"/>
              </a:spcAft>
              <a:buSzPts val="1400"/>
              <a:buFont typeface="DM Sans"/>
              <a:buChar char="●"/>
            </a:pPr>
            <a:r>
              <a:rPr lang="en" u="sng">
                <a:hlinkClick r:id="rId7"/>
              </a:rPr>
              <a:t>Hand drawn data analysis instagram stories</a:t>
            </a:r>
            <a:endParaRPr/>
          </a:p>
          <a:p>
            <a:pPr indent="-317500" lvl="0" marL="457200" rtl="0" algn="l">
              <a:spcBef>
                <a:spcPts val="0"/>
              </a:spcBef>
              <a:spcAft>
                <a:spcPts val="0"/>
              </a:spcAft>
              <a:buSzPts val="1400"/>
              <a:buFont typeface="DM Sans"/>
              <a:buChar char="●"/>
            </a:pPr>
            <a:r>
              <a:rPr lang="en" u="sng">
                <a:hlinkClick r:id="rId8"/>
              </a:rPr>
              <a:t>Hand drawn minimal background</a:t>
            </a:r>
            <a:endParaRPr/>
          </a:p>
          <a:p>
            <a:pPr indent="-317500" lvl="0" marL="457200" rtl="0" algn="l">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4" name="Shape 1894"/>
        <p:cNvGrpSpPr/>
        <p:nvPr/>
      </p:nvGrpSpPr>
      <p:grpSpPr>
        <a:xfrm>
          <a:off x="0" y="0"/>
          <a:ext cx="0" cy="0"/>
          <a:chOff x="0" y="0"/>
          <a:chExt cx="0" cy="0"/>
        </a:xfrm>
      </p:grpSpPr>
      <p:sp>
        <p:nvSpPr>
          <p:cNvPr id="1895" name="Google Shape;1895;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0"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902" name="Google Shape;1902;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6" name="Shape 1906"/>
        <p:cNvGrpSpPr/>
        <p:nvPr/>
      </p:nvGrpSpPr>
      <p:grpSpPr>
        <a:xfrm>
          <a:off x="0" y="0"/>
          <a:ext cx="0" cy="0"/>
          <a:chOff x="0" y="0"/>
          <a:chExt cx="0" cy="0"/>
        </a:xfrm>
      </p:grpSpPr>
      <p:sp>
        <p:nvSpPr>
          <p:cNvPr id="1907" name="Google Shape;1907;p52"/>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fmla="val 16667" name="adj"/>
            </a:avLst>
          </a:prstGeom>
          <a:solidFill>
            <a:srgbClr val="3341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a:off x="3114470" y="2988225"/>
            <a:ext cx="791400" cy="754200"/>
          </a:xfrm>
          <a:prstGeom prst="roundRect">
            <a:avLst>
              <a:gd fmla="val 16667" name="adj"/>
            </a:avLst>
          </a:prstGeom>
          <a:solidFill>
            <a:srgbClr val="4C69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a:off x="4176289" y="298822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fmla="val 16667" name="adj"/>
            </a:avLst>
          </a:prstGeom>
          <a:solidFill>
            <a:srgbClr val="6389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fmla="val 16667" name="adj"/>
            </a:avLst>
          </a:prstGeom>
          <a:solidFill>
            <a:srgbClr val="FF49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3114470" y="3919325"/>
            <a:ext cx="791400" cy="754200"/>
          </a:xfrm>
          <a:prstGeom prst="roundRect">
            <a:avLst>
              <a:gd fmla="val 16667" name="adj"/>
            </a:avLst>
          </a:prstGeom>
          <a:solidFill>
            <a:srgbClr val="FF7A7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4176289" y="3919325"/>
            <a:ext cx="791400" cy="754200"/>
          </a:xfrm>
          <a:prstGeom prst="roundRect">
            <a:avLst>
              <a:gd fmla="val 16667" name="adj"/>
            </a:avLst>
          </a:prstGeom>
          <a:solidFill>
            <a:srgbClr val="FF9D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fmla="val 16667" name="adj"/>
            </a:avLst>
          </a:prstGeom>
          <a:solidFill>
            <a:srgbClr val="FFC5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fmla="val 16667" name="adj"/>
            </a:avLst>
          </a:prstGeom>
          <a:solidFill>
            <a:srgbClr val="CBDD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fmla="val 16667" name="adj"/>
            </a:avLst>
          </a:prstGeom>
          <a:solidFill>
            <a:srgbClr val="EBE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32"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934" name="Google Shape;1934;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36" name="Google Shape;1936;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937" name="Google Shape;1937;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38" name="Google Shape;1938;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39" name="Google Shape;1939;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40" name="Google Shape;1940;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44" name="Google Shape;1944;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8"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36" name="Google Shape;2036;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2" name="Google Shape;2102;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6" name="Google Shape;2146;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1" name="Google Shape;2161;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7" name="Google Shape;2277;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5" name="Google Shape;3875;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1" name="Google Shape;3891;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0" name="Google Shape;3900;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4" name="Google Shape;3904;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9" name="Google Shape;3929;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8" name="Google Shape;3938;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2" name="Google Shape;3942;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5"/>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5"/>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5"/>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5"/>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5"/>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5"/>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5"/>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5"/>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5"/>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5"/>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5"/>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5"/>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5"/>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5"/>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5"/>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5"/>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5"/>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5"/>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5"/>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5"/>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5"/>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5"/>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5"/>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5"/>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5"/>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5"/>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5"/>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5"/>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5"/>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5"/>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5"/>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5"/>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5"/>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5"/>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5"/>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5"/>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5"/>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5"/>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5"/>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5"/>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5"/>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5"/>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5"/>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5"/>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5"/>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5"/>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5"/>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5"/>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5"/>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5"/>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5"/>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5"/>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5"/>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5"/>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5"/>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5"/>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5"/>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5"/>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5"/>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5"/>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5"/>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5"/>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5"/>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5"/>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5"/>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5"/>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5"/>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5"/>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5"/>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5"/>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5"/>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5"/>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5"/>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5"/>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5"/>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5"/>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5"/>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5"/>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5"/>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5"/>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5"/>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5"/>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5"/>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5"/>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5"/>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5"/>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5"/>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5"/>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5"/>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5"/>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5"/>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5"/>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5"/>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5"/>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5"/>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5"/>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5"/>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5"/>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5"/>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5"/>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5"/>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5"/>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5"/>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5"/>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5"/>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5"/>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5"/>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5"/>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5"/>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5"/>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5"/>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5"/>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5"/>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5"/>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5"/>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5"/>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5"/>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5"/>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5"/>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5"/>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5"/>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5"/>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5"/>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5"/>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5"/>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5"/>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5"/>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5"/>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5"/>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5"/>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5"/>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5"/>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5"/>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5"/>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5"/>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5"/>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5"/>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5"/>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5"/>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5"/>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5"/>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5"/>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5"/>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5"/>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5"/>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5"/>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5"/>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5"/>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5"/>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5"/>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5"/>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29"/>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 modeling</a:t>
            </a:r>
            <a:endParaRPr/>
          </a:p>
        </p:txBody>
      </p:sp>
      <p:sp>
        <p:nvSpPr>
          <p:cNvPr id="760" name="Google Shape;760;p29"/>
          <p:cNvSpPr txBox="1"/>
          <p:nvPr>
            <p:ph idx="5" type="title"/>
          </p:nvPr>
        </p:nvSpPr>
        <p:spPr>
          <a:xfrm>
            <a:off x="859275" y="1424275"/>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61" name="Google Shape;761;p29"/>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62" name="Google Shape;762;p29"/>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and technology</a:t>
            </a:r>
            <a:endParaRPr/>
          </a:p>
        </p:txBody>
      </p:sp>
      <p:sp>
        <p:nvSpPr>
          <p:cNvPr id="763" name="Google Shape;76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764" name="Google Shape;764;p29"/>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Identifying mathematical concepts in real-world scenarios</a:t>
            </a:r>
            <a:endParaRPr sz="1600">
              <a:solidFill>
                <a:srgbClr val="666666"/>
              </a:solidFill>
            </a:endParaRPr>
          </a:p>
        </p:txBody>
      </p:sp>
      <p:sp>
        <p:nvSpPr>
          <p:cNvPr id="765" name="Google Shape;765;p29"/>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Critical thinking skills and mathematical reasoning</a:t>
            </a:r>
            <a:endParaRPr/>
          </a:p>
        </p:txBody>
      </p:sp>
      <p:sp>
        <p:nvSpPr>
          <p:cNvPr id="766" name="Google Shape;766;p29"/>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and interpreting mathematical models</a:t>
            </a:r>
            <a:endParaRPr/>
          </a:p>
        </p:txBody>
      </p:sp>
      <p:sp>
        <p:nvSpPr>
          <p:cNvPr id="767" name="Google Shape;767;p29"/>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Integration of technology tools in mathematical exploration</a:t>
            </a:r>
            <a:endParaRPr/>
          </a:p>
        </p:txBody>
      </p:sp>
      <p:sp>
        <p:nvSpPr>
          <p:cNvPr id="768" name="Google Shape;768;p29"/>
          <p:cNvSpPr txBox="1"/>
          <p:nvPr>
            <p:ph idx="6" type="title"/>
          </p:nvPr>
        </p:nvSpPr>
        <p:spPr>
          <a:xfrm>
            <a:off x="859275" y="3080674"/>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69" name="Google Shape;769;p29"/>
          <p:cNvSpPr txBox="1"/>
          <p:nvPr>
            <p:ph idx="7" type="title"/>
          </p:nvPr>
        </p:nvSpPr>
        <p:spPr>
          <a:xfrm>
            <a:off x="4753977" y="1424275"/>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70" name="Google Shape;770;p29"/>
          <p:cNvSpPr txBox="1"/>
          <p:nvPr>
            <p:ph idx="8" type="title"/>
          </p:nvPr>
        </p:nvSpPr>
        <p:spPr>
          <a:xfrm>
            <a:off x="4753977" y="3080674"/>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771" name="Google Shape;771;p29"/>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9"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19" name="Google Shape;8219;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0" name="Google Shape;8220;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1" name="Google Shape;8221;p56"/>
              <p:cNvCxnSpPr>
                <a:stCxn id="821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24" name="Google Shape;8224;p56"/>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5" name="Google Shape;8225;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29" name="Google Shape;8229;p56"/>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32" name="Google Shape;8232;p56"/>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3" name="Google Shape;8233;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36" name="Google Shape;8236;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0" name="Google Shape;8240;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1" name="Google Shape;8241;p56"/>
              <p:cNvCxnSpPr>
                <a:stCxn id="8242" idx="6"/>
                <a:endCxn id="824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8243" name="Google Shape;8243;p56"/>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50" name="Google Shape;8250;p56"/>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8253" name="Google Shape;8253;p56"/>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42" name="Google Shape;8242;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62" name="Google Shape;8262;p56"/>
            <p:cNvCxnSpPr>
              <a:stCxn id="8261" idx="0"/>
              <a:endCxn id="826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6" name="Google Shape;8266;p56"/>
            <p:cNvCxnSpPr>
              <a:stCxn id="8265" idx="0"/>
              <a:endCxn id="826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67" name="Google Shape;8267;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3" name="Google Shape;8283;p56"/>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4" name="Google Shape;8284;p56"/>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8285" name="Google Shape;8285;p56"/>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4" name="Google Shape;8294;p56"/>
            <p:cNvCxnSpPr>
              <a:stCxn id="8291" idx="6"/>
              <a:endCxn id="829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5" name="Google Shape;8295;p56"/>
            <p:cNvCxnSpPr>
              <a:stCxn id="8292" idx="4"/>
              <a:endCxn id="829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297" name="Google Shape;8297;p56"/>
            <p:cNvCxnSpPr>
              <a:stCxn id="8296" idx="6"/>
              <a:endCxn id="829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8" name="Google Shape;8298;p56"/>
            <p:cNvCxnSpPr>
              <a:stCxn id="8293" idx="4"/>
              <a:endCxn id="829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296" name="Google Shape;8296;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1" name="Google Shape;8301;p56"/>
            <p:cNvCxnSpPr>
              <a:endCxn id="830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4" name="Google Shape;8314;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5" name="Google Shape;8315;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6" name="Google Shape;8316;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7" name="Google Shape;8317;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2" name="Google Shape;8322;p56"/>
            <p:cNvCxnSpPr>
              <a:stCxn id="8323" idx="0"/>
              <a:endCxn id="8320"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4" name="Google Shape;8324;p56"/>
            <p:cNvCxnSpPr>
              <a:stCxn id="8323" idx="2"/>
              <a:endCxn id="8325"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6" name="Google Shape;8326;p56"/>
            <p:cNvCxnSpPr>
              <a:stCxn id="8327" idx="0"/>
              <a:endCxn id="8323"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8" name="Google Shape;8328;p56"/>
            <p:cNvCxnSpPr>
              <a:stCxn id="8321" idx="2"/>
              <a:endCxn id="8329"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0" name="Google Shape;8330;p56"/>
            <p:cNvCxnSpPr>
              <a:stCxn id="8331" idx="0"/>
              <a:endCxn id="8321"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27" name="Google Shape;8327;p56"/>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5" name="Google Shape;8325;p56"/>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1" name="Google Shape;8331;p56"/>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9" name="Google Shape;8329;p56"/>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1" name="Google Shape;8321;p56"/>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3" name="Google Shape;8323;p56"/>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0" name="Google Shape;8320;p56"/>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37" name="Google Shape;8337;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38" name="Google Shape;8338;p56"/>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8339" name="Google Shape;8339;p56"/>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3" name="Google Shape;8343;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4" name="Google Shape;8344;p56"/>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8" name="Google Shape;8348;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9" name="Google Shape;8349;p56"/>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3" name="Google Shape;8353;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4" name="Google Shape;8354;p56"/>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0" name="Google Shape;8430;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6"/>
          <p:cNvGrpSpPr/>
          <p:nvPr/>
        </p:nvGrpSpPr>
        <p:grpSpPr>
          <a:xfrm flipH="1" rot="10800000">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79" name="Google Shape;8479;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86" name="Google Shape;8486;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489" name="Google Shape;8489;p56"/>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8490" name="Google Shape;8490;p56"/>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1" name="Google Shape;8491;p56"/>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2" name="Google Shape;8492;p56"/>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3" name="Google Shape;8493;p56"/>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4" name="Google Shape;8494;p56"/>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5" name="Google Shape;8495;p56"/>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8496" name="Google Shape;8496;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1" name="Google Shape;8501;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4" name="Google Shape;8504;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9" name="Google Shape;8509;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2" name="Google Shape;8512;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17" name="Google Shape;8517;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20" name="Google Shape;8520;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6"/>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6"/>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6"/>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6"/>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6"/>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6"/>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0" name="Google Shape;8540;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6"/>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6"/>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6"/>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6"/>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6"/>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6"/>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3" name="Google Shape;8553;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1" name="Google Shape;8561;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4" name="Google Shape;8564;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65" name="Google Shape;8565;p56"/>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6" name="Google Shape;8566;p56"/>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8567" name="Google Shape;8567;p56"/>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6"/>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6"/>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6"/>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6"/>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6"/>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6"/>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6"/>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6"/>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6"/>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6"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0" name="Google Shape;8630;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3" name="Google Shape;8633;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4" name="Google Shape;8634;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5" name="Google Shape;8635;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6" name="Google Shape;8636;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58" name="Google Shape;8658;p57"/>
          <p:cNvGraphicFramePr/>
          <p:nvPr/>
        </p:nvGraphicFramePr>
        <p:xfrm>
          <a:off x="5937787" y="2153834"/>
          <a:ext cx="3000000" cy="3000000"/>
        </p:xfrm>
        <a:graphic>
          <a:graphicData uri="http://schemas.openxmlformats.org/drawingml/2006/table">
            <a:tbl>
              <a:tblPr>
                <a:noFill/>
                <a:tableStyleId>{26359DAC-6A2F-4030-B6B0-A1BD55EF2954}</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694" name="Google Shape;8694;p57"/>
          <p:cNvGraphicFramePr/>
          <p:nvPr/>
        </p:nvGraphicFramePr>
        <p:xfrm>
          <a:off x="5937812" y="981584"/>
          <a:ext cx="3000000" cy="3000000"/>
        </p:xfrm>
        <a:graphic>
          <a:graphicData uri="http://schemas.openxmlformats.org/drawingml/2006/table">
            <a:tbl>
              <a:tblPr>
                <a:noFill/>
                <a:tableStyleId>{26359DAC-6A2F-4030-B6B0-A1BD55EF2954}</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695" name="Google Shape;8695;p57"/>
          <p:cNvGraphicFramePr/>
          <p:nvPr/>
        </p:nvGraphicFramePr>
        <p:xfrm>
          <a:off x="3358675" y="2153834"/>
          <a:ext cx="3000000" cy="3000000"/>
        </p:xfrm>
        <a:graphic>
          <a:graphicData uri="http://schemas.openxmlformats.org/drawingml/2006/table">
            <a:tbl>
              <a:tblPr>
                <a:noFill/>
                <a:tableStyleId>{26359DAC-6A2F-4030-B6B0-A1BD55EF2954}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33" name="Google Shape;8733;p57"/>
          <p:cNvGraphicFramePr/>
          <p:nvPr/>
        </p:nvGraphicFramePr>
        <p:xfrm>
          <a:off x="711463" y="2153834"/>
          <a:ext cx="3000000" cy="3000000"/>
        </p:xfrm>
        <a:graphic>
          <a:graphicData uri="http://schemas.openxmlformats.org/drawingml/2006/table">
            <a:tbl>
              <a:tblPr>
                <a:noFill/>
                <a:tableStyleId>{26359DAC-6A2F-4030-B6B0-A1BD55EF2954}</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2" name="Google Shape;8742;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3" name="Google Shape;8743;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44" name="Google Shape;8744;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0" name="Google Shape;8760;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5" name="Google Shape;8775;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6" name="Google Shape;8776;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7" name="Google Shape;8777;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8" name="Google Shape;8778;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9" name="Google Shape;8779;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0" name="Google Shape;8780;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1" name="Google Shape;8781;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2" name="Google Shape;8782;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3" name="Google Shape;8783;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4" name="Google Shape;8784;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5" name="Google Shape;8785;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9"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4" name="Google Shape;8844;p58"/>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58"/>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5" name="Google Shape;8855;p58"/>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5" name="Google Shape;8875;p58"/>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8" name="Google Shape;8878;p58"/>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1" name="Google Shape;8881;p58"/>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4" name="Google Shape;8884;p58"/>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7" name="Google Shape;8887;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8" name="Google Shape;8888;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9" name="Google Shape;8889;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0" name="Google Shape;8890;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891" name="Google Shape;8891;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8"/>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1" name="Google Shape;8991;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4" name="Google Shape;8994;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7" name="Google Shape;8997;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0" name="Google Shape;9000;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3" name="Google Shape;9003;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44" name="Google Shape;9144;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47" name="Google Shape;9147;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50" name="Google Shape;9150;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53" name="Google Shape;9153;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4" name="Google Shape;9154;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0" name="Google Shape;9180;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9"/>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9"/>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9"/>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9"/>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9"/>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9"/>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9"/>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9"/>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9"/>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9"/>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9"/>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9"/>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9"/>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9"/>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9"/>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9"/>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9"/>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9"/>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9"/>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9"/>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9"/>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9"/>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9"/>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9"/>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9"/>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9"/>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9"/>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9"/>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9"/>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9"/>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9"/>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9"/>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9"/>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9"/>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9"/>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9"/>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9"/>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9"/>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9"/>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9"/>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9"/>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9"/>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9"/>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9"/>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9"/>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9"/>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9"/>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9"/>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9"/>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9"/>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9"/>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9"/>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9"/>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9"/>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9"/>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9"/>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9"/>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9"/>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9"/>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9"/>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9"/>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9"/>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9"/>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9"/>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9"/>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9"/>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9"/>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9"/>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9"/>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9"/>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9"/>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9"/>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9"/>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9"/>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9"/>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9"/>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9"/>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9"/>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9"/>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9"/>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9"/>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9"/>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9"/>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9"/>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9"/>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9"/>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9"/>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9"/>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9"/>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9"/>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9"/>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9"/>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9"/>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3" name="Google Shape;9393;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6" name="Google Shape;9396;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01" name="Google Shape;9401;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19" name="Google Shape;9419;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0" name="Google Shape;9420;p59"/>
            <p:cNvCxnSpPr>
              <a:endCxn id="9419"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421" name="Google Shape;9421;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23" name="Google Shape;9423;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4" name="Google Shape;9424;p59"/>
            <p:cNvCxnSpPr>
              <a:endCxn id="942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73" name="Google Shape;9473;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5" name="Google Shape;9495;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496" name="Google Shape;9496;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497" name="Google Shape;9497;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498" name="Google Shape;9498;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499" name="Google Shape;9499;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9"/>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6" name="Google Shape;9516;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9"/>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3" name="Google Shape;9523;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9"/>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0" name="Google Shape;9530;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9"/>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7" name="Google Shape;9537;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3" name="Google Shape;9543;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8" name="Google Shape;9548;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3" name="Google Shape;9553;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8" name="Google Shape;9558;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62" name="Shape 9562"/>
        <p:cNvGrpSpPr/>
        <p:nvPr/>
      </p:nvGrpSpPr>
      <p:grpSpPr>
        <a:xfrm>
          <a:off x="0" y="0"/>
          <a:ext cx="0" cy="0"/>
          <a:chOff x="0" y="0"/>
          <a:chExt cx="0" cy="0"/>
        </a:xfrm>
      </p:grpSpPr>
      <p:sp>
        <p:nvSpPr>
          <p:cNvPr id="9563" name="Google Shape;9563;p60"/>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6" name="Google Shape;9566;p6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7" name="Google Shape;9567;p6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0" name="Google Shape;9570;p6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3" name="Google Shape;9573;p6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6" name="Google Shape;9576;p6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7" name="Google Shape;9577;p6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8" name="Google Shape;9578;p6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1" name="Google Shape;9581;p6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2" name="Google Shape;9582;p6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3" name="Google Shape;9583;p6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4" name="Google Shape;9584;p6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7" name="Google Shape;9587;p6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8" name="Google Shape;9588;p6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9" name="Google Shape;9589;p6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6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1" name="Google Shape;9591;p6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2" name="Google Shape;9592;p6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93" name="Google Shape;9593;p60"/>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6" name="Google Shape;9596;p6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7" name="Google Shape;9597;p6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6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1" name="Google Shape;9601;p6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2" name="Google Shape;9602;p6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3" name="Google Shape;9603;p6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4" name="Google Shape;9604;p6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5" name="Google Shape;9605;p6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6" name="Google Shape;9606;p6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7" name="Google Shape;9607;p6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8" name="Google Shape;9608;p6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9" name="Google Shape;9609;p6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2" name="Google Shape;9612;p6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3" name="Google Shape;9613;p6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6" name="Google Shape;9616;p6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7" name="Google Shape;9617;p6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8" name="Google Shape;9618;p6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19" name="Google Shape;9619;p60"/>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60"/>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3" name="Google Shape;9623;p6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4" name="Google Shape;9624;p6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7" name="Google Shape;9627;p6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8" name="Google Shape;9628;p6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1" name="Google Shape;9631;p6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2" name="Google Shape;9632;p6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5" name="Google Shape;9635;p6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36" name="Google Shape;9636;p60"/>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9" name="Google Shape;9639;p6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2" name="Google Shape;9642;p6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3" name="Google Shape;9643;p6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4" name="Google Shape;9644;p6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7" name="Google Shape;9647;p6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8" name="Google Shape;9648;p6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9" name="Google Shape;9649;p6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50" name="Google Shape;9650;p60"/>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1" name="Google Shape;9651;p60"/>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4" name="Google Shape;9654;p6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6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8" name="Google Shape;9658;p6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9" name="Google Shape;9659;p6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2" name="Google Shape;9662;p6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3" name="Google Shape;9663;p6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64" name="Google Shape;9664;p60"/>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60"/>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8" name="Google Shape;9668;p6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1" name="Google Shape;9671;p6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2" name="Google Shape;9672;p6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73" name="Google Shape;9673;p60"/>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6" name="Google Shape;9676;p6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7" name="Google Shape;9677;p6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8" name="Google Shape;9678;p6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1" name="Google Shape;9681;p6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2" name="Google Shape;9682;p6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3" name="Google Shape;9683;p6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4" name="Google Shape;9684;p6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5" name="Google Shape;9685;p6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8" name="Google Shape;9688;p6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1" name="Google Shape;9691;p6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2" name="Google Shape;9692;p6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3" name="Google Shape;9693;p6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4" name="Google Shape;9694;p60"/>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5" name="Google Shape;9695;p60"/>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8" name="Google Shape;9698;p6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9" name="Google Shape;9699;p6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0" name="Google Shape;9700;p6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1" name="Google Shape;9701;p6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2" name="Google Shape;9702;p6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3" name="Google Shape;9703;p6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4" name="Google Shape;9704;p6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05" name="Google Shape;9705;p60"/>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8" name="Google Shape;9708;p6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9" name="Google Shape;9709;p6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2" name="Google Shape;9712;p6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3" name="Google Shape;9713;p6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6" name="Google Shape;9716;p6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7" name="Google Shape;9717;p6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0" name="Google Shape;9720;p6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1" name="Google Shape;9721;p6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2" name="Google Shape;9722;p6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6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6" name="Google Shape;9726;p6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7" name="Google Shape;9727;p6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6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31" name="Google Shape;9731;p60"/>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60"/>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60"/>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6" name="Google Shape;9736;p6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6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6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1" name="Google Shape;9741;p6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6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3" name="Google Shape;9743;p60"/>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6" name="Google Shape;9746;p6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7" name="Google Shape;9747;p6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8" name="Google Shape;9748;p60"/>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60"/>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2" name="Google Shape;9752;p6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5" name="Google Shape;9755;p6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8" name="Google Shape;9758;p6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9" name="Google Shape;9759;p60"/>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2" name="Google Shape;9762;p6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3" name="Google Shape;9763;p6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4" name="Google Shape;9764;p6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5" name="Google Shape;9765;p6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8" name="Google Shape;9768;p6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6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6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73" name="Google Shape;9773;p60"/>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6" name="Google Shape;9776;p6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6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0" name="Google Shape;9780;p6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1" name="Google Shape;9781;p6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82" name="Google Shape;9782;p60"/>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3" name="Google Shape;9783;p60"/>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6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7" name="Google Shape;9787;p6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8" name="Google Shape;9788;p6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1" name="Google Shape;9791;p6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2" name="Google Shape;9792;p6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3" name="Google Shape;9793;p6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6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7" name="Google Shape;9797;p6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8" name="Google Shape;9798;p6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1" name="Google Shape;9801;p6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2" name="Google Shape;9802;p6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6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6" name="Google Shape;9806;p6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7" name="Google Shape;9807;p6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6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6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6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5" name="Google Shape;9815;p6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16" name="Google Shape;9816;p60"/>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6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2" name="Google Shape;9822;p6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3" name="Google Shape;9823;p60"/>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6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7" name="Google Shape;9827;p6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6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3" name="Google Shape;9833;p6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4" name="Google Shape;9834;p6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7" name="Google Shape;9837;p6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6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1" name="Google Shape;9841;p6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6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6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6" name="Google Shape;9846;p6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9" name="Google Shape;9849;p6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2" name="Google Shape;9852;p6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5" name="Google Shape;9855;p6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8" name="Google Shape;9858;p6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59" name="Google Shape;9859;p6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0"/>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0"/>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0"/>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0"/>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6" name="Shape 9876"/>
        <p:cNvGrpSpPr/>
        <p:nvPr/>
      </p:nvGrpSpPr>
      <p:grpSpPr>
        <a:xfrm>
          <a:off x="0" y="0"/>
          <a:ext cx="0" cy="0"/>
          <a:chOff x="0" y="0"/>
          <a:chExt cx="0" cy="0"/>
        </a:xfrm>
      </p:grpSpPr>
      <p:sp>
        <p:nvSpPr>
          <p:cNvPr id="9877" name="Google Shape;9877;p61"/>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1"/>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1"/>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1"/>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8" name="Google Shape;9888;p61"/>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1"/>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1"/>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7" name="Google Shape;9907;p61"/>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1"/>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1"/>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61"/>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1"/>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1" name="Google Shape;9921;p61"/>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1"/>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1"/>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1"/>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61"/>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61"/>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1"/>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61"/>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1"/>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5" name="Google Shape;9965;p61"/>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6" name="Google Shape;9976;p61"/>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1"/>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0" name="Google Shape;9990;p61"/>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1"/>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1"/>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5" name="Google Shape;10035;p61"/>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61"/>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1"/>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2" name="Google Shape;10092;p61"/>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1"/>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61"/>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9" name="Google Shape;10109;p61"/>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7" name="Google Shape;10117;p61"/>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1"/>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61"/>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1"/>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1"/>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6" name="Google Shape;10146;p61"/>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1"/>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1" name="Google Shape;10151;p61"/>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1"/>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3" name="Google Shape;10163;p61"/>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70" name="Shape 10170"/>
        <p:cNvGrpSpPr/>
        <p:nvPr/>
      </p:nvGrpSpPr>
      <p:grpSpPr>
        <a:xfrm>
          <a:off x="0" y="0"/>
          <a:ext cx="0" cy="0"/>
          <a:chOff x="0" y="0"/>
          <a:chExt cx="0" cy="0"/>
        </a:xfrm>
      </p:grpSpPr>
      <p:sp>
        <p:nvSpPr>
          <p:cNvPr id="10171" name="Google Shape;10171;p62"/>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5" name="Google Shape;10185;p62"/>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4" name="Google Shape;10214;p62"/>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5" name="Google Shape;10225;p62"/>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2"/>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62"/>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8" name="Google Shape;10278;p62"/>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2"/>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52" name="Google Shape;10352;p62"/>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6" name="Google Shape;10376;p62"/>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62"/>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0" name="Google Shape;10400;p62"/>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7" name="Google Shape;10407;p62"/>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2"/>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7" name="Google Shape;10417;p62"/>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62"/>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62"/>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8" name="Google Shape;10448;p62"/>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6" name="Google Shape;10456;p62"/>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6" name="Google Shape;10466;p62"/>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2"/>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9" name="Google Shape;10519;p62"/>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2"/>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9" name="Shape 10529"/>
        <p:cNvGrpSpPr/>
        <p:nvPr/>
      </p:nvGrpSpPr>
      <p:grpSpPr>
        <a:xfrm>
          <a:off x="0" y="0"/>
          <a:ext cx="0" cy="0"/>
          <a:chOff x="0" y="0"/>
          <a:chExt cx="0" cy="0"/>
        </a:xfrm>
      </p:grpSpPr>
      <p:sp>
        <p:nvSpPr>
          <p:cNvPr id="10530" name="Google Shape;10530;p63"/>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0" name="Google Shape;10550;p63"/>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2" name="Google Shape;10562;p63"/>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63"/>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8" name="Google Shape;10588;p63"/>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2" name="Google Shape;10592;p63"/>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7" name="Google Shape;10607;p63"/>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2" name="Google Shape;10612;p63"/>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9" name="Google Shape;10629;p63"/>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6" name="Google Shape;10646;p63"/>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9" name="Google Shape;10669;p63"/>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4" name="Google Shape;10684;p63"/>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938" name="Google Shape;10938;p6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939" name="Google Shape;10939;p6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940" name="Google Shape;10940;p63"/>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2" name="Google Shape;10942;p63"/>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46" name="Shape 10946"/>
        <p:cNvGrpSpPr/>
        <p:nvPr/>
      </p:nvGrpSpPr>
      <p:grpSpPr>
        <a:xfrm>
          <a:off x="0" y="0"/>
          <a:ext cx="0" cy="0"/>
          <a:chOff x="0" y="0"/>
          <a:chExt cx="0" cy="0"/>
        </a:xfrm>
      </p:grpSpPr>
      <p:sp>
        <p:nvSpPr>
          <p:cNvPr id="10947" name="Google Shape;10947;p6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7" name="Google Shape;10977;p64"/>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7" name="Google Shape;11017;p64"/>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2" name="Google Shape;11022;p64"/>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1" name="Google Shape;11031;p64"/>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8" name="Google Shape;11058;p64"/>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0" name="Google Shape;11080;p64"/>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2" name="Google Shape;11102;p64"/>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8" name="Google Shape;11108;p64"/>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6" name="Google Shape;11126;p64"/>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7" name="Google Shape;11137;p64"/>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146" name="Google Shape;11146;p6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64"/>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3" name="Google Shape;11173;p64"/>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7" name="Google Shape;11177;p64"/>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7" name="Google Shape;11197;p64"/>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9" name="Google Shape;11209;p64"/>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64"/>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9" name="Google Shape;11229;p64"/>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5" name="Google Shape;11235;p64"/>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4" name="Google Shape;11244;p64"/>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4" name="Google Shape;11264;p64"/>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8" name="Google Shape;11278;p64"/>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86" name="Shape 11286"/>
        <p:cNvGrpSpPr/>
        <p:nvPr/>
      </p:nvGrpSpPr>
      <p:grpSpPr>
        <a:xfrm>
          <a:off x="0" y="0"/>
          <a:ext cx="0" cy="0"/>
          <a:chOff x="0" y="0"/>
          <a:chExt cx="0" cy="0"/>
        </a:xfrm>
      </p:grpSpPr>
      <p:sp>
        <p:nvSpPr>
          <p:cNvPr id="11287" name="Google Shape;11287;p65"/>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5" name="Google Shape;11305;p65"/>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5"/>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5"/>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3" name="Google Shape;11313;p65"/>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0" name="Google Shape;11320;p65"/>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5"/>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5"/>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1" name="Google Shape;11331;p65"/>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7" name="Google Shape;11337;p65"/>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2" name="Google Shape;11342;p65"/>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5"/>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7" name="Google Shape;11387;p65"/>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65"/>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3" name="Google Shape;11413;p65"/>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5"/>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5" name="Google Shape;11445;p65"/>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5"/>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5"/>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469" name="Google Shape;11469;p6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470" name="Google Shape;11470;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77" name="Google Shape;777;p30"/>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778" name="Google Shape;778;p30"/>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high school and middle school math lessons, students delve into various engaging topics. They explore </a:t>
            </a:r>
            <a:r>
              <a:rPr b="1" lang="en"/>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74" name="Shape 11474"/>
        <p:cNvGrpSpPr/>
        <p:nvPr/>
      </p:nvGrpSpPr>
      <p:grpSpPr>
        <a:xfrm>
          <a:off x="0" y="0"/>
          <a:ext cx="0" cy="0"/>
          <a:chOff x="0" y="0"/>
          <a:chExt cx="0" cy="0"/>
        </a:xfrm>
      </p:grpSpPr>
      <p:sp>
        <p:nvSpPr>
          <p:cNvPr id="11475" name="Google Shape;11475;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0" name="Google Shape;11480;p66"/>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4" name="Google Shape;11484;p66"/>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7" name="Google Shape;11507;p66"/>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6"/>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6"/>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3" name="Google Shape;11573;p66"/>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2" name="Google Shape;11582;p66"/>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6" name="Google Shape;11606;p66"/>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6"/>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9" name="Google Shape;11619;p66"/>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6"/>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4" name="Google Shape;11644;p66"/>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9" name="Google Shape;11699;p66"/>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0" name="Google Shape;11710;p66"/>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20"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31"/>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84" name="Google Shape;784;p31"/>
          <p:cNvSpPr txBox="1"/>
          <p:nvPr>
            <p:ph idx="2" type="title"/>
          </p:nvPr>
        </p:nvSpPr>
        <p:spPr>
          <a:xfrm>
            <a:off x="3871075" y="2425725"/>
            <a:ext cx="996900" cy="70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85" name="Google Shape;785;p31"/>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Apply problem-solving strategies in various contexts</a:t>
            </a:r>
            <a:endParaRPr/>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rect b="b" l="l" r="r" t="t"/>
                <a:pathLst>
                  <a:path extrusionOk="0" h="15" w="18">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rect b="b" l="l" r="r" t="t"/>
                <a:pathLst>
                  <a:path extrusionOk="0" h="70" w="85">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rect b="b" l="l" r="r" t="t"/>
                <a:pathLst>
                  <a:path extrusionOk="0" h="29" w="98">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32"/>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solve math problems</a:t>
            </a:r>
            <a:endParaRPr/>
          </a:p>
        </p:txBody>
      </p:sp>
      <p:sp>
        <p:nvSpPr>
          <p:cNvPr id="885" name="Google Shape;885;p32"/>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dynamic landscape of mathematics, honing effective </a:t>
            </a:r>
            <a:r>
              <a:rPr b="1" lang="en"/>
              <a:t>problem-solving skills</a:t>
            </a:r>
            <a:r>
              <a:rPr lang="en"/>
              <a:t> is paramount</a:t>
            </a:r>
            <a:endParaRPr/>
          </a:p>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lang="en"/>
              <a:t>Analytical thinking</a:t>
            </a:r>
            <a:endParaRPr/>
          </a:p>
          <a:p>
            <a:pPr indent="-330200" lvl="0" marL="457200" rtl="0" algn="l">
              <a:spcBef>
                <a:spcPts val="0"/>
              </a:spcBef>
              <a:spcAft>
                <a:spcPts val="0"/>
              </a:spcAft>
              <a:buSzPts val="1600"/>
              <a:buChar char="●"/>
            </a:pPr>
            <a:r>
              <a:rPr lang="en"/>
              <a:t>Strategic planning</a:t>
            </a:r>
            <a:endParaRPr/>
          </a:p>
          <a:p>
            <a:pPr indent="-330200" lvl="0" marL="457200" rtl="0" algn="l">
              <a:spcBef>
                <a:spcPts val="0"/>
              </a:spcBef>
              <a:spcAft>
                <a:spcPts val="0"/>
              </a:spcAft>
              <a:buSzPts val="1600"/>
              <a:buChar char="●"/>
            </a:pPr>
            <a:r>
              <a:rPr lang="en"/>
              <a:t>Effective communication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cultivating these problem-solving skills, you will gain not only mathematical proficiency but also tools for addressing challenges across disciplines</a:t>
            </a:r>
            <a:endParaRPr/>
          </a:p>
        </p:txBody>
      </p:sp>
      <p:pic>
        <p:nvPicPr>
          <p:cNvPr id="886" name="Google Shape;886;p32"/>
          <p:cNvPicPr preferRelativeResize="0"/>
          <p:nvPr>
            <p:ph idx="2" type="pic"/>
          </p:nvPr>
        </p:nvPicPr>
        <p:blipFill rotWithShape="1">
          <a:blip r:embed="rId3">
            <a:alphaModFix/>
          </a:blip>
          <a:srcRect b="0" l="7045" r="7036" t="0"/>
          <a:stretch/>
        </p:blipFill>
        <p:spPr>
          <a:xfrm>
            <a:off x="5287787" y="1164750"/>
            <a:ext cx="2702100" cy="3145200"/>
          </a:xfrm>
          <a:prstGeom prst="roundRect">
            <a:avLst>
              <a:gd fmla="val 10521" name="adj"/>
            </a:avLst>
          </a:prstGeom>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Analytical thinking</a:t>
            </a:r>
            <a:endParaRPr/>
          </a:p>
        </p:txBody>
      </p:sp>
      <p:sp>
        <p:nvSpPr>
          <p:cNvPr id="892" name="Google Shape;892;p33"/>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t>
            </a:r>
            <a:r>
              <a:rPr b="1" lang="en"/>
              <a:t>systematical and logical</a:t>
            </a:r>
            <a:r>
              <a:rPr lang="en"/>
              <a:t> approach to mathematical problems is the foundation for many disciplines</a:t>
            </a:r>
            <a:endParaRPr/>
          </a:p>
        </p:txBody>
      </p:sp>
      <p:sp>
        <p:nvSpPr>
          <p:cNvPr id="893" name="Google Shape;893;p33"/>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Cultivate the ability to </a:t>
            </a:r>
            <a:r>
              <a:rPr b="1" lang="en"/>
              <a:t>break down complex problems</a:t>
            </a:r>
            <a:r>
              <a:rPr lang="en"/>
              <a:t> into several manageable parts </a:t>
            </a:r>
            <a:endParaRPr/>
          </a:p>
        </p:txBody>
      </p:sp>
      <p:sp>
        <p:nvSpPr>
          <p:cNvPr id="894" name="Google Shape;894;p33"/>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Break down </a:t>
            </a:r>
            <a:endParaRPr/>
          </a:p>
          <a:p>
            <a:pPr indent="0" lvl="0" marL="0" rtl="0" algn="l">
              <a:spcBef>
                <a:spcPts val="0"/>
              </a:spcBef>
              <a:spcAft>
                <a:spcPts val="0"/>
              </a:spcAft>
              <a:buNone/>
            </a:pPr>
            <a:r>
              <a:rPr lang="en"/>
              <a:t>complex problems</a:t>
            </a:r>
            <a:endParaRPr/>
          </a:p>
        </p:txBody>
      </p:sp>
      <p:sp>
        <p:nvSpPr>
          <p:cNvPr id="895" name="Google Shape;895;p33"/>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Systematic and </a:t>
            </a:r>
            <a:endParaRPr/>
          </a:p>
          <a:p>
            <a:pPr indent="0" lvl="0" marL="0" rtl="0" algn="l">
              <a:spcBef>
                <a:spcPts val="0"/>
              </a:spcBef>
              <a:spcAft>
                <a:spcPts val="0"/>
              </a:spcAft>
              <a:buNone/>
            </a:pPr>
            <a:r>
              <a:rPr lang="en"/>
              <a:t>logical approach</a:t>
            </a:r>
            <a:endParaRPr/>
          </a:p>
        </p:txBody>
      </p:sp>
      <p:sp>
        <p:nvSpPr>
          <p:cNvPr id="896" name="Google Shape;896;p33"/>
          <p:cNvSpPr/>
          <p:nvPr/>
        </p:nvSpPr>
        <p:spPr>
          <a:xfrm>
            <a:off x="1125376" y="1594506"/>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33"/>
          <p:cNvSpPr/>
          <p:nvPr/>
        </p:nvSpPr>
        <p:spPr>
          <a:xfrm>
            <a:off x="5094831" y="1554813"/>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34"/>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r>
              <a:rPr lang="en"/>
              <a:t>mathematical reasoning coherently in a logical sequence</a:t>
            </a:r>
            <a:endParaRPr/>
          </a:p>
        </p:txBody>
      </p:sp>
      <p:sp>
        <p:nvSpPr>
          <p:cNvPr id="903" name="Google Shape;903;p34"/>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use of diagrams, graphs, and charts to supplement written explanations</a:t>
            </a:r>
            <a:endParaRPr/>
          </a:p>
        </p:txBody>
      </p:sp>
      <p:sp>
        <p:nvSpPr>
          <p:cNvPr id="904" name="Google Shape;90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Mastering mathematical communication</a:t>
            </a:r>
            <a:endParaRPr/>
          </a:p>
        </p:txBody>
      </p:sp>
      <p:sp>
        <p:nvSpPr>
          <p:cNvPr id="905" name="Google Shape;905;p34"/>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importance of articulating mathematical ideas with precision</a:t>
            </a:r>
            <a:endParaRPr/>
          </a:p>
        </p:txBody>
      </p:sp>
      <p:sp>
        <p:nvSpPr>
          <p:cNvPr id="906" name="Google Shape;906;p34"/>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ngage with peers' mathematical explanations and provide feedback</a:t>
            </a:r>
            <a:endParaRPr/>
          </a:p>
        </p:txBody>
      </p:sp>
      <p:sp>
        <p:nvSpPr>
          <p:cNvPr id="907" name="Google Shape;907;p34"/>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t>
            </a:r>
            <a:r>
              <a:rPr lang="en"/>
              <a:t>ustify mathematical solutions, providing proof to validate conclusions</a:t>
            </a:r>
            <a:endParaRPr/>
          </a:p>
        </p:txBody>
      </p:sp>
      <p:sp>
        <p:nvSpPr>
          <p:cNvPr id="908" name="Google Shape;908;p34"/>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dapt your </a:t>
            </a:r>
            <a:r>
              <a:rPr lang="en"/>
              <a:t>communication </a:t>
            </a:r>
            <a:r>
              <a:rPr lang="en"/>
              <a:t>style to different audiences to convey ideas</a:t>
            </a:r>
            <a:endParaRPr/>
          </a:p>
        </p:txBody>
      </p:sp>
      <p:sp>
        <p:nvSpPr>
          <p:cNvPr id="909" name="Google Shape;909;p34"/>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Clarity and precision</a:t>
            </a:r>
            <a:endParaRPr/>
          </a:p>
        </p:txBody>
      </p:sp>
      <p:sp>
        <p:nvSpPr>
          <p:cNvPr id="910" name="Google Shape;910;p34"/>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Logical organization</a:t>
            </a:r>
            <a:endParaRPr/>
          </a:p>
        </p:txBody>
      </p:sp>
      <p:sp>
        <p:nvSpPr>
          <p:cNvPr id="911" name="Google Shape;911;p34"/>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representation</a:t>
            </a:r>
            <a:endParaRPr/>
          </a:p>
        </p:txBody>
      </p:sp>
      <p:sp>
        <p:nvSpPr>
          <p:cNvPr id="912" name="Google Shape;912;p34"/>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Active </a:t>
            </a:r>
            <a:endParaRPr/>
          </a:p>
          <a:p>
            <a:pPr indent="0" lvl="0" marL="0" rtl="0" algn="l">
              <a:spcBef>
                <a:spcPts val="0"/>
              </a:spcBef>
              <a:spcAft>
                <a:spcPts val="0"/>
              </a:spcAft>
              <a:buNone/>
            </a:pPr>
            <a:r>
              <a:rPr lang="en"/>
              <a:t>listening</a:t>
            </a:r>
            <a:endParaRPr/>
          </a:p>
        </p:txBody>
      </p:sp>
      <p:sp>
        <p:nvSpPr>
          <p:cNvPr id="913" name="Google Shape;913;p34"/>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Justification </a:t>
            </a:r>
            <a:endParaRPr/>
          </a:p>
          <a:p>
            <a:pPr indent="0" lvl="0" marL="0" rtl="0" algn="l">
              <a:spcBef>
                <a:spcPts val="0"/>
              </a:spcBef>
              <a:spcAft>
                <a:spcPts val="0"/>
              </a:spcAft>
              <a:buNone/>
            </a:pPr>
            <a:r>
              <a:rPr lang="en"/>
              <a:t>and proof</a:t>
            </a:r>
            <a:endParaRPr/>
          </a:p>
        </p:txBody>
      </p:sp>
      <p:sp>
        <p:nvSpPr>
          <p:cNvPr id="914" name="Google Shape;914;p34"/>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Versatile communication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35"/>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Patterns, precision and problem-solving</a:t>
            </a:r>
            <a:endParaRPr/>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rect b="b" l="l" r="r" t="t"/>
                  <a:pathLst>
                    <a:path extrusionOk="0" h="348197" w="380915">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rect b="b" l="l" r="r" t="t"/>
                  <a:pathLst>
                    <a:path extrusionOk="0" h="55911" w="20478">
                      <a:moveTo>
                        <a:pt x="20479" y="2572"/>
                      </a:moveTo>
                      <a:lnTo>
                        <a:pt x="0" y="55912"/>
                      </a:lnTo>
                      <a:cubicBezTo>
                        <a:pt x="0" y="55912"/>
                        <a:pt x="5905" y="3620"/>
                        <a:pt x="2191" y="0"/>
                      </a:cubicBezTo>
                      <a:lnTo>
                        <a:pt x="20479" y="2572"/>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rect b="b" l="l" r="r" t="t"/>
                  <a:pathLst>
                    <a:path extrusionOk="0" h="571433" w="655354">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rect b="b" l="l" r="r" t="t"/>
                  <a:pathLst>
                    <a:path extrusionOk="0" h="564744" w="581157">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rect b="b" l="l" r="r" t="t"/>
                  <a:pathLst>
                    <a:path extrusionOk="0" h="110108" w="126301">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rect b="b" l="l" r="r" t="t"/>
                  <a:pathLst>
                    <a:path extrusionOk="0" h="106776" w="29175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rect b="b" l="l" r="r" t="t"/>
                  <a:pathLst>
                    <a:path extrusionOk="0" h="123348" w="126301">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rect b="b" l="l" r="r" t="t"/>
                  <a:pathLst>
                    <a:path extrusionOk="0" h="106776" w="291655">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rect b="b" l="l" r="r" t="t"/>
                  <a:pathLst>
                    <a:path extrusionOk="0" h="1226343" w="429336">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rect b="b" l="l" r="r" t="t"/>
                  <a:pathLst>
                    <a:path extrusionOk="0" h="1199768" w="124015">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rect b="b" l="l" r="r" t="t"/>
                  <a:pathLst>
                    <a:path extrusionOk="0" h="4095" w="161925">
                      <a:moveTo>
                        <a:pt x="0" y="0"/>
                      </a:moveTo>
                      <a:lnTo>
                        <a:pt x="161925" y="0"/>
                      </a:lnTo>
                      <a:lnTo>
                        <a:pt x="161925"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rect b="b" l="l" r="r" t="t"/>
                  <a:pathLst>
                    <a:path extrusionOk="0" h="1236059" w="566737">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rect b="b" l="l" r="r" t="t"/>
                    <a:pathLst>
                      <a:path extrusionOk="0" h="1224724" w="231076">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rect b="b" l="l" r="r" t="t"/>
                    <a:pathLst>
                      <a:path extrusionOk="0" h="4095" w="171926">
                        <a:moveTo>
                          <a:pt x="0" y="0"/>
                        </a:moveTo>
                        <a:lnTo>
                          <a:pt x="171926" y="0"/>
                        </a:lnTo>
                        <a:lnTo>
                          <a:pt x="171926"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rect b="b" l="l" r="r" t="t"/>
                    <a:pathLst>
                      <a:path extrusionOk="0" h="170306" w="131254">
                        <a:moveTo>
                          <a:pt x="3238" y="170307"/>
                        </a:moveTo>
                        <a:lnTo>
                          <a:pt x="0" y="167830"/>
                        </a:lnTo>
                        <a:lnTo>
                          <a:pt x="128016" y="0"/>
                        </a:lnTo>
                        <a:lnTo>
                          <a:pt x="131254" y="247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rect b="b" l="l" r="r" t="t"/>
                  <a:pathLst>
                    <a:path extrusionOk="0" h="888396" w="581474">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rect b="b" l="l" r="r" t="t"/>
                  <a:pathLst>
                    <a:path extrusionOk="0" h="39147" w="517207">
                      <a:moveTo>
                        <a:pt x="95" y="39148"/>
                      </a:moveTo>
                      <a:lnTo>
                        <a:pt x="0" y="37433"/>
                      </a:lnTo>
                      <a:lnTo>
                        <a:pt x="517017" y="0"/>
                      </a:lnTo>
                      <a:lnTo>
                        <a:pt x="517207" y="171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rect b="b" l="l" r="r" t="t"/>
                  <a:pathLst>
                    <a:path extrusionOk="0" h="1036129" w="430791">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rect b="b" l="l" r="r" t="t"/>
                    <a:pathLst>
                      <a:path extrusionOk="0" h="1003934" w="245363">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rect b="b" l="l" r="r" t="t"/>
                    <a:pathLst>
                      <a:path extrusionOk="0" h="545591" w="112299">
                        <a:moveTo>
                          <a:pt x="0" y="0"/>
                        </a:moveTo>
                        <a:lnTo>
                          <a:pt x="101727" y="190690"/>
                        </a:lnTo>
                        <a:lnTo>
                          <a:pt x="86582" y="238696"/>
                        </a:lnTo>
                        <a:lnTo>
                          <a:pt x="112300" y="266700"/>
                        </a:lnTo>
                        <a:lnTo>
                          <a:pt x="47911" y="5455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rect b="b" l="l" r="r" t="t"/>
                    <a:pathLst>
                      <a:path extrusionOk="0" h="548639" w="123539">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rect b="b" l="l" r="r" t="t"/>
                  <a:pathLst>
                    <a:path extrusionOk="0" h="30321" w="10526">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rect b="b" l="l" r="r" t="t"/>
                  <a:pathLst>
                    <a:path extrusionOk="0" h="497395" w="305943">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rect b="b" l="l" r="r" t="t"/>
                  <a:pathLst>
                    <a:path extrusionOk="0" h="38598" w="25487">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rect b="b" l="l" r="r" t="t"/>
                  <a:pathLst>
                    <a:path extrusionOk="0" h="276176" w="260554">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rect b="b" l="l" r="r" t="t"/>
                  <a:pathLst>
                    <a:path extrusionOk="0" h="367703" w="218559">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rect b="b" l="l" r="r" t="t"/>
                  <a:pathLst>
                    <a:path extrusionOk="0" h="112585" w="44005">
                      <a:moveTo>
                        <a:pt x="44006" y="6477"/>
                      </a:moveTo>
                      <a:lnTo>
                        <a:pt x="0" y="0"/>
                      </a:lnTo>
                      <a:lnTo>
                        <a:pt x="37529" y="112586"/>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rect b="b" l="l" r="r" t="t"/>
                  <a:pathLst>
                    <a:path extrusionOk="0" h="646842" w="255174">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rect b="b" l="l" r="r" t="t"/>
                    <a:pathLst>
                      <a:path extrusionOk="0" h="416369" w="435292">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rect b="b" l="l" r="r" t="t"/>
                    <a:pathLst>
                      <a:path extrusionOk="0" h="411310" w="443227">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rect b="b" l="l" r="r" t="t"/>
                  <a:pathLst>
                    <a:path extrusionOk="0" h="328180" w="34590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rect b="b" l="l" r="r" t="t"/>
                  <a:pathLst>
                    <a:path extrusionOk="0" h="655791" w="596026">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rect b="b" l="l" r="r" t="t"/>
                  <a:pathLst>
                    <a:path extrusionOk="0" h="118924" w="228409">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rect b="b" l="l" r="r" t="t"/>
                    <a:pathLst>
                      <a:path extrusionOk="0" h="63245" w="62674">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rect b="b" l="l" r="r" t="t"/>
                    <a:pathLst>
                      <a:path extrusionOk="0" h="61531" w="50101">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rect b="b" l="l" r="r" t="t"/>
                    <a:pathLst>
                      <a:path extrusionOk="0" h="7524" w="13144">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rect b="b" l="l" r="r" t="t"/>
                      <a:pathLst>
                        <a:path extrusionOk="0" h="8191" w="9239">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rect b="b" l="l" r="r" t="t"/>
                      <a:pathLst>
                        <a:path extrusionOk="0" h="10286" w="11334">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rect b="b" l="l" r="r" t="t"/>
                    <a:pathLst>
                      <a:path extrusionOk="0" h="7143" w="76485">
                        <a:moveTo>
                          <a:pt x="76391" y="7144"/>
                        </a:moveTo>
                        <a:lnTo>
                          <a:pt x="0" y="2096"/>
                        </a:lnTo>
                        <a:lnTo>
                          <a:pt x="95" y="0"/>
                        </a:lnTo>
                        <a:lnTo>
                          <a:pt x="76486" y="51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